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368" r:id="rId5"/>
    <p:sldId id="317" r:id="rId6"/>
    <p:sldId id="258" r:id="rId7"/>
    <p:sldId id="271" r:id="rId8"/>
    <p:sldId id="363" r:id="rId9"/>
    <p:sldId id="267" r:id="rId10"/>
    <p:sldId id="369" r:id="rId11"/>
    <p:sldId id="362" r:id="rId12"/>
    <p:sldId id="359" r:id="rId13"/>
    <p:sldId id="358" r:id="rId14"/>
    <p:sldId id="370" r:id="rId15"/>
    <p:sldId id="259" r:id="rId16"/>
    <p:sldId id="260" r:id="rId17"/>
    <p:sldId id="261" r:id="rId18"/>
    <p:sldId id="262" r:id="rId19"/>
    <p:sldId id="263" r:id="rId20"/>
    <p:sldId id="264" r:id="rId21"/>
    <p:sldId id="265" r:id="rId22"/>
    <p:sldId id="266" r:id="rId23"/>
    <p:sldId id="270" r:id="rId24"/>
    <p:sldId id="357" r:id="rId25"/>
    <p:sldId id="361" r:id="rId26"/>
    <p:sldId id="351" r:id="rId27"/>
    <p:sldId id="364" r:id="rId28"/>
    <p:sldId id="256" r:id="rId29"/>
    <p:sldId id="329"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ED75E8-8C10-43A4-9654-F97F8C7CB0BE}" v="89" dt="2023-04-20T08:14:14.64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ECED75E8-8C10-43A4-9654-F97F8C7CB0BE}"/>
    <pc:docChg chg="undo redo custSel addSld delSld modSld sldOrd">
      <pc:chgData name="Thomas Noordeloos" userId="df9f46e9-7760-4f6a-814f-9e8180d7b46a" providerId="ADAL" clId="{ECED75E8-8C10-43A4-9654-F97F8C7CB0BE}" dt="2023-04-20T09:09:19.572" v="1855" actId="47"/>
      <pc:docMkLst>
        <pc:docMk/>
      </pc:docMkLst>
      <pc:sldChg chg="add del setBg">
        <pc:chgData name="Thomas Noordeloos" userId="df9f46e9-7760-4f6a-814f-9e8180d7b46a" providerId="ADAL" clId="{ECED75E8-8C10-43A4-9654-F97F8C7CB0BE}" dt="2023-04-20T08:14:14.643" v="1830"/>
        <pc:sldMkLst>
          <pc:docMk/>
          <pc:sldMk cId="0" sldId="256"/>
        </pc:sldMkLst>
      </pc:sldChg>
      <pc:sldChg chg="modSp mod">
        <pc:chgData name="Thomas Noordeloos" userId="df9f46e9-7760-4f6a-814f-9e8180d7b46a" providerId="ADAL" clId="{ECED75E8-8C10-43A4-9654-F97F8C7CB0BE}" dt="2023-04-19T14:59:55.937" v="124" actId="108"/>
        <pc:sldMkLst>
          <pc:docMk/>
          <pc:sldMk cId="1914404811" sldId="258"/>
        </pc:sldMkLst>
        <pc:spChg chg="mod">
          <ac:chgData name="Thomas Noordeloos" userId="df9f46e9-7760-4f6a-814f-9e8180d7b46a" providerId="ADAL" clId="{ECED75E8-8C10-43A4-9654-F97F8C7CB0BE}" dt="2023-04-19T14:57:54.712" v="74" actId="2711"/>
          <ac:spMkLst>
            <pc:docMk/>
            <pc:sldMk cId="1914404811" sldId="258"/>
            <ac:spMk id="4" creationId="{7E256807-68E5-45A0-8DD0-5696A7E4E94A}"/>
          </ac:spMkLst>
        </pc:spChg>
        <pc:spChg chg="mod">
          <ac:chgData name="Thomas Noordeloos" userId="df9f46e9-7760-4f6a-814f-9e8180d7b46a" providerId="ADAL" clId="{ECED75E8-8C10-43A4-9654-F97F8C7CB0BE}" dt="2023-04-19T14:59:55.937" v="124" actId="108"/>
          <ac:spMkLst>
            <pc:docMk/>
            <pc:sldMk cId="1914404811" sldId="258"/>
            <ac:spMk id="10" creationId="{60253159-9685-4938-B8A7-8D90D4ABB2F1}"/>
          </ac:spMkLst>
        </pc:spChg>
        <pc:spChg chg="mod">
          <ac:chgData name="Thomas Noordeloos" userId="df9f46e9-7760-4f6a-814f-9e8180d7b46a" providerId="ADAL" clId="{ECED75E8-8C10-43A4-9654-F97F8C7CB0BE}" dt="2023-04-19T14:59:07.657" v="89" actId="20577"/>
          <ac:spMkLst>
            <pc:docMk/>
            <pc:sldMk cId="1914404811" sldId="258"/>
            <ac:spMk id="12" creationId="{D1988CA8-35AF-4124-A9A8-779FEB52450C}"/>
          </ac:spMkLst>
        </pc:spChg>
      </pc:sldChg>
      <pc:sldChg chg="modSp mod">
        <pc:chgData name="Thomas Noordeloos" userId="df9f46e9-7760-4f6a-814f-9e8180d7b46a" providerId="ADAL" clId="{ECED75E8-8C10-43A4-9654-F97F8C7CB0BE}" dt="2023-04-20T07:32:23.195" v="927" actId="13926"/>
        <pc:sldMkLst>
          <pc:docMk/>
          <pc:sldMk cId="2052387474" sldId="260"/>
        </pc:sldMkLst>
        <pc:spChg chg="mod">
          <ac:chgData name="Thomas Noordeloos" userId="df9f46e9-7760-4f6a-814f-9e8180d7b46a" providerId="ADAL" clId="{ECED75E8-8C10-43A4-9654-F97F8C7CB0BE}" dt="2023-04-20T07:32:23.195" v="927" actId="13926"/>
          <ac:spMkLst>
            <pc:docMk/>
            <pc:sldMk cId="2052387474" sldId="260"/>
            <ac:spMk id="13" creationId="{00000000-0000-0000-0000-000000000000}"/>
          </ac:spMkLst>
        </pc:spChg>
      </pc:sldChg>
      <pc:sldChg chg="modSp mod">
        <pc:chgData name="Thomas Noordeloos" userId="df9f46e9-7760-4f6a-814f-9e8180d7b46a" providerId="ADAL" clId="{ECED75E8-8C10-43A4-9654-F97F8C7CB0BE}" dt="2023-04-20T07:34:06.561" v="1031" actId="20577"/>
        <pc:sldMkLst>
          <pc:docMk/>
          <pc:sldMk cId="2898902124" sldId="261"/>
        </pc:sldMkLst>
        <pc:spChg chg="mod">
          <ac:chgData name="Thomas Noordeloos" userId="df9f46e9-7760-4f6a-814f-9e8180d7b46a" providerId="ADAL" clId="{ECED75E8-8C10-43A4-9654-F97F8C7CB0BE}" dt="2023-04-20T07:34:06.561" v="1031" actId="20577"/>
          <ac:spMkLst>
            <pc:docMk/>
            <pc:sldMk cId="2898902124" sldId="261"/>
            <ac:spMk id="16" creationId="{00000000-0000-0000-0000-000000000000}"/>
          </ac:spMkLst>
        </pc:spChg>
      </pc:sldChg>
      <pc:sldChg chg="addSp delSp modSp mod delAnim">
        <pc:chgData name="Thomas Noordeloos" userId="df9f46e9-7760-4f6a-814f-9e8180d7b46a" providerId="ADAL" clId="{ECED75E8-8C10-43A4-9654-F97F8C7CB0BE}" dt="2023-04-19T15:08:25.238" v="151" actId="1076"/>
        <pc:sldMkLst>
          <pc:docMk/>
          <pc:sldMk cId="3837233817" sldId="267"/>
        </pc:sldMkLst>
        <pc:spChg chg="del">
          <ac:chgData name="Thomas Noordeloos" userId="df9f46e9-7760-4f6a-814f-9e8180d7b46a" providerId="ADAL" clId="{ECED75E8-8C10-43A4-9654-F97F8C7CB0BE}" dt="2023-04-19T15:07:12.963" v="144" actId="478"/>
          <ac:spMkLst>
            <pc:docMk/>
            <pc:sldMk cId="3837233817" sldId="267"/>
            <ac:spMk id="3" creationId="{D8F0B278-3D0D-4BF2-B2DD-DF967B3CCD21}"/>
          </ac:spMkLst>
        </pc:spChg>
        <pc:spChg chg="del">
          <ac:chgData name="Thomas Noordeloos" userId="df9f46e9-7760-4f6a-814f-9e8180d7b46a" providerId="ADAL" clId="{ECED75E8-8C10-43A4-9654-F97F8C7CB0BE}" dt="2023-04-19T15:07:12.963" v="144" actId="478"/>
          <ac:spMkLst>
            <pc:docMk/>
            <pc:sldMk cId="3837233817" sldId="267"/>
            <ac:spMk id="4" creationId="{2007B767-8DF3-4BA8-98A8-90C1382DFA26}"/>
          </ac:spMkLst>
        </pc:spChg>
        <pc:picChg chg="del">
          <ac:chgData name="Thomas Noordeloos" userId="df9f46e9-7760-4f6a-814f-9e8180d7b46a" providerId="ADAL" clId="{ECED75E8-8C10-43A4-9654-F97F8C7CB0BE}" dt="2023-04-19T15:07:11.436" v="143" actId="478"/>
          <ac:picMkLst>
            <pc:docMk/>
            <pc:sldMk cId="3837233817" sldId="267"/>
            <ac:picMk id="2" creationId="{C48927B7-D898-417E-A899-69E0A7D9E48A}"/>
          </ac:picMkLst>
        </pc:picChg>
        <pc:picChg chg="add mod">
          <ac:chgData name="Thomas Noordeloos" userId="df9f46e9-7760-4f6a-814f-9e8180d7b46a" providerId="ADAL" clId="{ECED75E8-8C10-43A4-9654-F97F8C7CB0BE}" dt="2023-04-19T15:08:25.238" v="151" actId="1076"/>
          <ac:picMkLst>
            <pc:docMk/>
            <pc:sldMk cId="3837233817" sldId="267"/>
            <ac:picMk id="2050" creationId="{FAD3CF31-6458-7FB8-5F8B-30075BDA24DB}"/>
          </ac:picMkLst>
        </pc:picChg>
      </pc:sldChg>
      <pc:sldChg chg="addSp delSp modSp del mod">
        <pc:chgData name="Thomas Noordeloos" userId="df9f46e9-7760-4f6a-814f-9e8180d7b46a" providerId="ADAL" clId="{ECED75E8-8C10-43A4-9654-F97F8C7CB0BE}" dt="2023-04-19T15:09:01.292" v="157" actId="47"/>
        <pc:sldMkLst>
          <pc:docMk/>
          <pc:sldMk cId="2214028025" sldId="269"/>
        </pc:sldMkLst>
        <pc:spChg chg="del mod">
          <ac:chgData name="Thomas Noordeloos" userId="df9f46e9-7760-4f6a-814f-9e8180d7b46a" providerId="ADAL" clId="{ECED75E8-8C10-43A4-9654-F97F8C7CB0BE}" dt="2023-04-19T15:08:54.295" v="155" actId="478"/>
          <ac:spMkLst>
            <pc:docMk/>
            <pc:sldMk cId="2214028025" sldId="269"/>
            <ac:spMk id="2" creationId="{20AC0294-1AB5-4C40-936F-1851C3666EB4}"/>
          </ac:spMkLst>
        </pc:spChg>
        <pc:spChg chg="del">
          <ac:chgData name="Thomas Noordeloos" userId="df9f46e9-7760-4f6a-814f-9e8180d7b46a" providerId="ADAL" clId="{ECED75E8-8C10-43A4-9654-F97F8C7CB0BE}" dt="2023-04-19T15:08:52.564" v="153" actId="478"/>
          <ac:spMkLst>
            <pc:docMk/>
            <pc:sldMk cId="2214028025" sldId="269"/>
            <ac:spMk id="4" creationId="{4619E2B5-57D3-4B93-B9D6-66A19555D9A2}"/>
          </ac:spMkLst>
        </pc:spChg>
        <pc:spChg chg="add mod">
          <ac:chgData name="Thomas Noordeloos" userId="df9f46e9-7760-4f6a-814f-9e8180d7b46a" providerId="ADAL" clId="{ECED75E8-8C10-43A4-9654-F97F8C7CB0BE}" dt="2023-04-19T15:08:54.295" v="155" actId="478"/>
          <ac:spMkLst>
            <pc:docMk/>
            <pc:sldMk cId="2214028025" sldId="269"/>
            <ac:spMk id="6" creationId="{2F897520-B7C8-52A2-CD59-8B1BCFC772BE}"/>
          </ac:spMkLst>
        </pc:spChg>
        <pc:picChg chg="del">
          <ac:chgData name="Thomas Noordeloos" userId="df9f46e9-7760-4f6a-814f-9e8180d7b46a" providerId="ADAL" clId="{ECED75E8-8C10-43A4-9654-F97F8C7CB0BE}" dt="2023-04-19T15:08:49.096" v="152" actId="478"/>
          <ac:picMkLst>
            <pc:docMk/>
            <pc:sldMk cId="2214028025" sldId="269"/>
            <ac:picMk id="3" creationId="{1E5193C0-450C-4093-BA52-9808FE53EBFF}"/>
          </ac:picMkLst>
        </pc:picChg>
      </pc:sldChg>
      <pc:sldChg chg="addSp delSp modSp mod">
        <pc:chgData name="Thomas Noordeloos" userId="df9f46e9-7760-4f6a-814f-9e8180d7b46a" providerId="ADAL" clId="{ECED75E8-8C10-43A4-9654-F97F8C7CB0BE}" dt="2023-04-20T09:08:07.750" v="1853" actId="20577"/>
        <pc:sldMkLst>
          <pc:docMk/>
          <pc:sldMk cId="1146596296" sldId="270"/>
        </pc:sldMkLst>
        <pc:spChg chg="mod">
          <ac:chgData name="Thomas Noordeloos" userId="df9f46e9-7760-4f6a-814f-9e8180d7b46a" providerId="ADAL" clId="{ECED75E8-8C10-43A4-9654-F97F8C7CB0BE}" dt="2023-04-20T09:08:07.750" v="1853" actId="20577"/>
          <ac:spMkLst>
            <pc:docMk/>
            <pc:sldMk cId="1146596296" sldId="270"/>
            <ac:spMk id="2" creationId="{A6E55455-AA1C-4984-98F4-AF60B2B74400}"/>
          </ac:spMkLst>
        </pc:spChg>
        <pc:graphicFrameChg chg="del">
          <ac:chgData name="Thomas Noordeloos" userId="df9f46e9-7760-4f6a-814f-9e8180d7b46a" providerId="ADAL" clId="{ECED75E8-8C10-43A4-9654-F97F8C7CB0BE}" dt="2023-04-20T07:35:42.808" v="1032" actId="478"/>
          <ac:graphicFrameMkLst>
            <pc:docMk/>
            <pc:sldMk cId="1146596296" sldId="270"/>
            <ac:graphicFrameMk id="3" creationId="{FFDAF152-9DB9-43A3-8454-F9933192737D}"/>
          </ac:graphicFrameMkLst>
        </pc:graphicFrameChg>
        <pc:graphicFrameChg chg="add del mod modGraphic">
          <ac:chgData name="Thomas Noordeloos" userId="df9f46e9-7760-4f6a-814f-9e8180d7b46a" providerId="ADAL" clId="{ECED75E8-8C10-43A4-9654-F97F8C7CB0BE}" dt="2023-04-20T07:37:51.953" v="1068" actId="478"/>
          <ac:graphicFrameMkLst>
            <pc:docMk/>
            <pc:sldMk cId="1146596296" sldId="270"/>
            <ac:graphicFrameMk id="4" creationId="{733FF36B-4572-62EA-B44C-8496C38BBBB6}"/>
          </ac:graphicFrameMkLst>
        </pc:graphicFrameChg>
        <pc:graphicFrameChg chg="add mod modGraphic">
          <ac:chgData name="Thomas Noordeloos" userId="df9f46e9-7760-4f6a-814f-9e8180d7b46a" providerId="ADAL" clId="{ECED75E8-8C10-43A4-9654-F97F8C7CB0BE}" dt="2023-04-20T07:38:56.491" v="1086" actId="14734"/>
          <ac:graphicFrameMkLst>
            <pc:docMk/>
            <pc:sldMk cId="1146596296" sldId="270"/>
            <ac:graphicFrameMk id="5" creationId="{021CEEAF-BAB8-2A08-26C3-BF65709B47E1}"/>
          </ac:graphicFrameMkLst>
        </pc:graphicFrameChg>
      </pc:sldChg>
      <pc:sldChg chg="addSp delSp modSp mod">
        <pc:chgData name="Thomas Noordeloos" userId="df9f46e9-7760-4f6a-814f-9e8180d7b46a" providerId="ADAL" clId="{ECED75E8-8C10-43A4-9654-F97F8C7CB0BE}" dt="2023-04-19T15:08:12.502" v="150" actId="14826"/>
        <pc:sldMkLst>
          <pc:docMk/>
          <pc:sldMk cId="1439174336" sldId="271"/>
        </pc:sldMkLst>
        <pc:picChg chg="mod">
          <ac:chgData name="Thomas Noordeloos" userId="df9f46e9-7760-4f6a-814f-9e8180d7b46a" providerId="ADAL" clId="{ECED75E8-8C10-43A4-9654-F97F8C7CB0BE}" dt="2023-04-19T15:07:50.891" v="149" actId="14826"/>
          <ac:picMkLst>
            <pc:docMk/>
            <pc:sldMk cId="1439174336" sldId="271"/>
            <ac:picMk id="2" creationId="{1FCFA10D-BD5B-4CC5-BE92-55DC13F0861C}"/>
          </ac:picMkLst>
        </pc:picChg>
        <pc:picChg chg="mod">
          <ac:chgData name="Thomas Noordeloos" userId="df9f46e9-7760-4f6a-814f-9e8180d7b46a" providerId="ADAL" clId="{ECED75E8-8C10-43A4-9654-F97F8C7CB0BE}" dt="2023-04-19T15:02:54.012" v="131" actId="14826"/>
          <ac:picMkLst>
            <pc:docMk/>
            <pc:sldMk cId="1439174336" sldId="271"/>
            <ac:picMk id="3" creationId="{56E1CD71-6162-4DF0-8CBB-ACF86340E518}"/>
          </ac:picMkLst>
        </pc:picChg>
        <pc:picChg chg="mod">
          <ac:chgData name="Thomas Noordeloos" userId="df9f46e9-7760-4f6a-814f-9e8180d7b46a" providerId="ADAL" clId="{ECED75E8-8C10-43A4-9654-F97F8C7CB0BE}" dt="2023-04-19T15:08:12.502" v="150" actId="14826"/>
          <ac:picMkLst>
            <pc:docMk/>
            <pc:sldMk cId="1439174336" sldId="271"/>
            <ac:picMk id="4" creationId="{545DDA52-23B3-4A70-AF42-9F1329AC5DED}"/>
          </ac:picMkLst>
        </pc:picChg>
        <pc:picChg chg="mod">
          <ac:chgData name="Thomas Noordeloos" userId="df9f46e9-7760-4f6a-814f-9e8180d7b46a" providerId="ADAL" clId="{ECED75E8-8C10-43A4-9654-F97F8C7CB0BE}" dt="2023-04-19T15:04:24.329" v="137" actId="14826"/>
          <ac:picMkLst>
            <pc:docMk/>
            <pc:sldMk cId="1439174336" sldId="271"/>
            <ac:picMk id="5" creationId="{7A3994A3-05E1-421E-891B-6B33C52B7FFF}"/>
          </ac:picMkLst>
        </pc:picChg>
        <pc:picChg chg="add del mod">
          <ac:chgData name="Thomas Noordeloos" userId="df9f46e9-7760-4f6a-814f-9e8180d7b46a" providerId="ADAL" clId="{ECED75E8-8C10-43A4-9654-F97F8C7CB0BE}" dt="2023-04-19T15:04:21.576" v="136" actId="21"/>
          <ac:picMkLst>
            <pc:docMk/>
            <pc:sldMk cId="1439174336" sldId="271"/>
            <ac:picMk id="1026" creationId="{B88649AE-CAB4-8F05-82AB-DA2946CA2AAA}"/>
          </ac:picMkLst>
        </pc:picChg>
      </pc:sldChg>
      <pc:sldChg chg="modSp mod ord">
        <pc:chgData name="Thomas Noordeloos" userId="df9f46e9-7760-4f6a-814f-9e8180d7b46a" providerId="ADAL" clId="{ECED75E8-8C10-43A4-9654-F97F8C7CB0BE}" dt="2023-04-19T14:57:18.267" v="73" actId="2711"/>
        <pc:sldMkLst>
          <pc:docMk/>
          <pc:sldMk cId="341418734" sldId="317"/>
        </pc:sldMkLst>
        <pc:spChg chg="mod">
          <ac:chgData name="Thomas Noordeloos" userId="df9f46e9-7760-4f6a-814f-9e8180d7b46a" providerId="ADAL" clId="{ECED75E8-8C10-43A4-9654-F97F8C7CB0BE}" dt="2023-04-19T14:57:12.312" v="72" actId="2711"/>
          <ac:spMkLst>
            <pc:docMk/>
            <pc:sldMk cId="341418734" sldId="317"/>
            <ac:spMk id="2" creationId="{00000000-0000-0000-0000-000000000000}"/>
          </ac:spMkLst>
        </pc:spChg>
        <pc:spChg chg="mod">
          <ac:chgData name="Thomas Noordeloos" userId="df9f46e9-7760-4f6a-814f-9e8180d7b46a" providerId="ADAL" clId="{ECED75E8-8C10-43A4-9654-F97F8C7CB0BE}" dt="2023-04-19T14:57:18.267" v="73" actId="2711"/>
          <ac:spMkLst>
            <pc:docMk/>
            <pc:sldMk cId="341418734" sldId="317"/>
            <ac:spMk id="3" creationId="{00000000-0000-0000-0000-000000000000}"/>
          </ac:spMkLst>
        </pc:spChg>
      </pc:sldChg>
      <pc:sldChg chg="modSp mod">
        <pc:chgData name="Thomas Noordeloos" userId="df9f46e9-7760-4f6a-814f-9e8180d7b46a" providerId="ADAL" clId="{ECED75E8-8C10-43A4-9654-F97F8C7CB0BE}" dt="2023-04-20T09:08:28.215" v="1854" actId="14100"/>
        <pc:sldMkLst>
          <pc:docMk/>
          <pc:sldMk cId="876469949" sldId="351"/>
        </pc:sldMkLst>
        <pc:spChg chg="mod">
          <ac:chgData name="Thomas Noordeloos" userId="df9f46e9-7760-4f6a-814f-9e8180d7b46a" providerId="ADAL" clId="{ECED75E8-8C10-43A4-9654-F97F8C7CB0BE}" dt="2023-04-20T07:41:45.087" v="1147" actId="20577"/>
          <ac:spMkLst>
            <pc:docMk/>
            <pc:sldMk cId="876469949" sldId="351"/>
            <ac:spMk id="9" creationId="{00000000-0000-0000-0000-000000000000}"/>
          </ac:spMkLst>
        </pc:spChg>
        <pc:spChg chg="mod">
          <ac:chgData name="Thomas Noordeloos" userId="df9f46e9-7760-4f6a-814f-9e8180d7b46a" providerId="ADAL" clId="{ECED75E8-8C10-43A4-9654-F97F8C7CB0BE}" dt="2023-04-20T09:08:28.215" v="1854" actId="14100"/>
          <ac:spMkLst>
            <pc:docMk/>
            <pc:sldMk cId="876469949" sldId="351"/>
            <ac:spMk id="11" creationId="{00000000-0000-0000-0000-000000000000}"/>
          </ac:spMkLst>
        </pc:spChg>
      </pc:sldChg>
      <pc:sldChg chg="delSp modSp mod delAnim">
        <pc:chgData name="Thomas Noordeloos" userId="df9f46e9-7760-4f6a-814f-9e8180d7b46a" providerId="ADAL" clId="{ECED75E8-8C10-43A4-9654-F97F8C7CB0BE}" dt="2023-04-20T07:58:30.266" v="1427" actId="207"/>
        <pc:sldMkLst>
          <pc:docMk/>
          <pc:sldMk cId="3277655477" sldId="358"/>
        </pc:sldMkLst>
        <pc:spChg chg="mod">
          <ac:chgData name="Thomas Noordeloos" userId="df9f46e9-7760-4f6a-814f-9e8180d7b46a" providerId="ADAL" clId="{ECED75E8-8C10-43A4-9654-F97F8C7CB0BE}" dt="2023-04-20T07:53:24.914" v="1377" actId="5793"/>
          <ac:spMkLst>
            <pc:docMk/>
            <pc:sldMk cId="3277655477" sldId="358"/>
            <ac:spMk id="2" creationId="{DC5A0AD8-2BBA-448E-A828-CEB453C1E3A9}"/>
          </ac:spMkLst>
        </pc:spChg>
        <pc:spChg chg="del">
          <ac:chgData name="Thomas Noordeloos" userId="df9f46e9-7760-4f6a-814f-9e8180d7b46a" providerId="ADAL" clId="{ECED75E8-8C10-43A4-9654-F97F8C7CB0BE}" dt="2023-04-20T07:51:05.270" v="1336" actId="478"/>
          <ac:spMkLst>
            <pc:docMk/>
            <pc:sldMk cId="3277655477" sldId="358"/>
            <ac:spMk id="5" creationId="{20F877B2-C9D0-4DD9-B791-C31E04599951}"/>
          </ac:spMkLst>
        </pc:spChg>
        <pc:graphicFrameChg chg="mod modGraphic">
          <ac:chgData name="Thomas Noordeloos" userId="df9f46e9-7760-4f6a-814f-9e8180d7b46a" providerId="ADAL" clId="{ECED75E8-8C10-43A4-9654-F97F8C7CB0BE}" dt="2023-04-20T07:58:30.266" v="1427" actId="207"/>
          <ac:graphicFrameMkLst>
            <pc:docMk/>
            <pc:sldMk cId="3277655477" sldId="358"/>
            <ac:graphicFrameMk id="3" creationId="{008E3B34-B420-498D-83F3-2AA3C8F1409E}"/>
          </ac:graphicFrameMkLst>
        </pc:graphicFrameChg>
      </pc:sldChg>
      <pc:sldChg chg="addSp delSp modSp mod">
        <pc:chgData name="Thomas Noordeloos" userId="df9f46e9-7760-4f6a-814f-9e8180d7b46a" providerId="ADAL" clId="{ECED75E8-8C10-43A4-9654-F97F8C7CB0BE}" dt="2023-04-20T07:31:40.902" v="925" actId="1076"/>
        <pc:sldMkLst>
          <pc:docMk/>
          <pc:sldMk cId="3912862591" sldId="359"/>
        </pc:sldMkLst>
        <pc:spChg chg="mod">
          <ac:chgData name="Thomas Noordeloos" userId="df9f46e9-7760-4f6a-814f-9e8180d7b46a" providerId="ADAL" clId="{ECED75E8-8C10-43A4-9654-F97F8C7CB0BE}" dt="2023-04-20T07:30:33.150" v="913" actId="14100"/>
          <ac:spMkLst>
            <pc:docMk/>
            <pc:sldMk cId="3912862591" sldId="359"/>
            <ac:spMk id="2" creationId="{8FBFB187-5FF3-4FF9-9604-7E1C87161629}"/>
          </ac:spMkLst>
        </pc:spChg>
        <pc:spChg chg="add mod">
          <ac:chgData name="Thomas Noordeloos" userId="df9f46e9-7760-4f6a-814f-9e8180d7b46a" providerId="ADAL" clId="{ECED75E8-8C10-43A4-9654-F97F8C7CB0BE}" dt="2023-04-20T07:30:43.598" v="915" actId="1076"/>
          <ac:spMkLst>
            <pc:docMk/>
            <pc:sldMk cId="3912862591" sldId="359"/>
            <ac:spMk id="4" creationId="{FED2806F-6AF7-AF55-432D-E9535349DEC2}"/>
          </ac:spMkLst>
        </pc:spChg>
        <pc:spChg chg="add mod">
          <ac:chgData name="Thomas Noordeloos" userId="df9f46e9-7760-4f6a-814f-9e8180d7b46a" providerId="ADAL" clId="{ECED75E8-8C10-43A4-9654-F97F8C7CB0BE}" dt="2023-04-20T07:30:43.598" v="915" actId="1076"/>
          <ac:spMkLst>
            <pc:docMk/>
            <pc:sldMk cId="3912862591" sldId="359"/>
            <ac:spMk id="5" creationId="{2C5FF5CB-185C-DA21-D3BF-80E40C53A8A2}"/>
          </ac:spMkLst>
        </pc:spChg>
        <pc:spChg chg="add mod">
          <ac:chgData name="Thomas Noordeloos" userId="df9f46e9-7760-4f6a-814f-9e8180d7b46a" providerId="ADAL" clId="{ECED75E8-8C10-43A4-9654-F97F8C7CB0BE}" dt="2023-04-20T07:30:43.598" v="915" actId="1076"/>
          <ac:spMkLst>
            <pc:docMk/>
            <pc:sldMk cId="3912862591" sldId="359"/>
            <ac:spMk id="6" creationId="{E57AA398-D83C-A1D4-4AAE-1D813FF3BCF9}"/>
          </ac:spMkLst>
        </pc:spChg>
        <pc:spChg chg="add mod">
          <ac:chgData name="Thomas Noordeloos" userId="df9f46e9-7760-4f6a-814f-9e8180d7b46a" providerId="ADAL" clId="{ECED75E8-8C10-43A4-9654-F97F8C7CB0BE}" dt="2023-04-20T07:30:43.598" v="915" actId="1076"/>
          <ac:spMkLst>
            <pc:docMk/>
            <pc:sldMk cId="3912862591" sldId="359"/>
            <ac:spMk id="7" creationId="{7FA0C793-E78B-9CF8-C621-44874C3E2060}"/>
          </ac:spMkLst>
        </pc:spChg>
        <pc:spChg chg="add mod">
          <ac:chgData name="Thomas Noordeloos" userId="df9f46e9-7760-4f6a-814f-9e8180d7b46a" providerId="ADAL" clId="{ECED75E8-8C10-43A4-9654-F97F8C7CB0BE}" dt="2023-04-20T07:30:43.598" v="915" actId="1076"/>
          <ac:spMkLst>
            <pc:docMk/>
            <pc:sldMk cId="3912862591" sldId="359"/>
            <ac:spMk id="8" creationId="{5FFEE95A-A635-EC60-8316-B32A76BDB7B3}"/>
          </ac:spMkLst>
        </pc:spChg>
        <pc:spChg chg="add mod">
          <ac:chgData name="Thomas Noordeloos" userId="df9f46e9-7760-4f6a-814f-9e8180d7b46a" providerId="ADAL" clId="{ECED75E8-8C10-43A4-9654-F97F8C7CB0BE}" dt="2023-04-20T07:30:43.598" v="915" actId="1076"/>
          <ac:spMkLst>
            <pc:docMk/>
            <pc:sldMk cId="3912862591" sldId="359"/>
            <ac:spMk id="9" creationId="{470143AC-0D04-67AA-7483-768CDDA89DEA}"/>
          </ac:spMkLst>
        </pc:spChg>
        <pc:spChg chg="add mod">
          <ac:chgData name="Thomas Noordeloos" userId="df9f46e9-7760-4f6a-814f-9e8180d7b46a" providerId="ADAL" clId="{ECED75E8-8C10-43A4-9654-F97F8C7CB0BE}" dt="2023-04-20T07:31:15.841" v="921" actId="1076"/>
          <ac:spMkLst>
            <pc:docMk/>
            <pc:sldMk cId="3912862591" sldId="359"/>
            <ac:spMk id="11" creationId="{CAE39DA1-E557-0E53-7DDE-0B64BCB56A10}"/>
          </ac:spMkLst>
        </pc:spChg>
        <pc:spChg chg="add mod">
          <ac:chgData name="Thomas Noordeloos" userId="df9f46e9-7760-4f6a-814f-9e8180d7b46a" providerId="ADAL" clId="{ECED75E8-8C10-43A4-9654-F97F8C7CB0BE}" dt="2023-04-20T07:31:03.152" v="918" actId="1076"/>
          <ac:spMkLst>
            <pc:docMk/>
            <pc:sldMk cId="3912862591" sldId="359"/>
            <ac:spMk id="12" creationId="{353921A6-3A00-CA99-3D41-893A7AC76CF5}"/>
          </ac:spMkLst>
        </pc:spChg>
        <pc:spChg chg="add del mod">
          <ac:chgData name="Thomas Noordeloos" userId="df9f46e9-7760-4f6a-814f-9e8180d7b46a" providerId="ADAL" clId="{ECED75E8-8C10-43A4-9654-F97F8C7CB0BE}" dt="2023-04-20T07:19:10.797" v="510" actId="11529"/>
          <ac:spMkLst>
            <pc:docMk/>
            <pc:sldMk cId="3912862591" sldId="359"/>
            <ac:spMk id="13" creationId="{10FC3B54-4342-7661-202D-746ACFA8906E}"/>
          </ac:spMkLst>
        </pc:spChg>
        <pc:spChg chg="add mod">
          <ac:chgData name="Thomas Noordeloos" userId="df9f46e9-7760-4f6a-814f-9e8180d7b46a" providerId="ADAL" clId="{ECED75E8-8C10-43A4-9654-F97F8C7CB0BE}" dt="2023-04-20T07:30:53.835" v="916" actId="1076"/>
          <ac:spMkLst>
            <pc:docMk/>
            <pc:sldMk cId="3912862591" sldId="359"/>
            <ac:spMk id="14" creationId="{44C8A031-3A29-BA0A-E459-953A64C63506}"/>
          </ac:spMkLst>
        </pc:spChg>
        <pc:spChg chg="add mod">
          <ac:chgData name="Thomas Noordeloos" userId="df9f46e9-7760-4f6a-814f-9e8180d7b46a" providerId="ADAL" clId="{ECED75E8-8C10-43A4-9654-F97F8C7CB0BE}" dt="2023-04-20T07:30:43.598" v="915" actId="1076"/>
          <ac:spMkLst>
            <pc:docMk/>
            <pc:sldMk cId="3912862591" sldId="359"/>
            <ac:spMk id="15" creationId="{9420B1F5-37F0-509F-E4CA-5EE0921CB713}"/>
          </ac:spMkLst>
        </pc:spChg>
        <pc:spChg chg="add mod">
          <ac:chgData name="Thomas Noordeloos" userId="df9f46e9-7760-4f6a-814f-9e8180d7b46a" providerId="ADAL" clId="{ECED75E8-8C10-43A4-9654-F97F8C7CB0BE}" dt="2023-04-20T07:30:58.198" v="917" actId="1076"/>
          <ac:spMkLst>
            <pc:docMk/>
            <pc:sldMk cId="3912862591" sldId="359"/>
            <ac:spMk id="17" creationId="{0D03F971-F000-5EDA-D5A9-B97665DC3FD6}"/>
          </ac:spMkLst>
        </pc:spChg>
        <pc:spChg chg="add mod">
          <ac:chgData name="Thomas Noordeloos" userId="df9f46e9-7760-4f6a-814f-9e8180d7b46a" providerId="ADAL" clId="{ECED75E8-8C10-43A4-9654-F97F8C7CB0BE}" dt="2023-04-20T07:31:26.143" v="922" actId="1076"/>
          <ac:spMkLst>
            <pc:docMk/>
            <pc:sldMk cId="3912862591" sldId="359"/>
            <ac:spMk id="18" creationId="{B2BC4153-2D29-2FFB-18AB-5318F105B547}"/>
          </ac:spMkLst>
        </pc:spChg>
        <pc:spChg chg="add mod">
          <ac:chgData name="Thomas Noordeloos" userId="df9f46e9-7760-4f6a-814f-9e8180d7b46a" providerId="ADAL" clId="{ECED75E8-8C10-43A4-9654-F97F8C7CB0BE}" dt="2023-04-20T07:31:30.470" v="923" actId="1076"/>
          <ac:spMkLst>
            <pc:docMk/>
            <pc:sldMk cId="3912862591" sldId="359"/>
            <ac:spMk id="19" creationId="{F9E2C8CE-07FF-8996-7AB2-22256DD25A3B}"/>
          </ac:spMkLst>
        </pc:spChg>
        <pc:spChg chg="add mod">
          <ac:chgData name="Thomas Noordeloos" userId="df9f46e9-7760-4f6a-814f-9e8180d7b46a" providerId="ADAL" clId="{ECED75E8-8C10-43A4-9654-F97F8C7CB0BE}" dt="2023-04-20T07:31:34.712" v="924" actId="1076"/>
          <ac:spMkLst>
            <pc:docMk/>
            <pc:sldMk cId="3912862591" sldId="359"/>
            <ac:spMk id="20" creationId="{2614B81A-E314-B259-CA01-C4B62DF63812}"/>
          </ac:spMkLst>
        </pc:spChg>
        <pc:spChg chg="add mod">
          <ac:chgData name="Thomas Noordeloos" userId="df9f46e9-7760-4f6a-814f-9e8180d7b46a" providerId="ADAL" clId="{ECED75E8-8C10-43A4-9654-F97F8C7CB0BE}" dt="2023-04-20T07:30:43.598" v="915" actId="1076"/>
          <ac:spMkLst>
            <pc:docMk/>
            <pc:sldMk cId="3912862591" sldId="359"/>
            <ac:spMk id="21" creationId="{A2EEDF09-2FCD-BFF4-8DB5-81C5AF7FFACC}"/>
          </ac:spMkLst>
        </pc:spChg>
        <pc:spChg chg="add mod">
          <ac:chgData name="Thomas Noordeloos" userId="df9f46e9-7760-4f6a-814f-9e8180d7b46a" providerId="ADAL" clId="{ECED75E8-8C10-43A4-9654-F97F8C7CB0BE}" dt="2023-04-20T07:31:40.902" v="925" actId="1076"/>
          <ac:spMkLst>
            <pc:docMk/>
            <pc:sldMk cId="3912862591" sldId="359"/>
            <ac:spMk id="23" creationId="{0C87A30A-EC52-84FB-5983-E76380C4B6FF}"/>
          </ac:spMkLst>
        </pc:spChg>
        <pc:grpChg chg="add mod">
          <ac:chgData name="Thomas Noordeloos" userId="df9f46e9-7760-4f6a-814f-9e8180d7b46a" providerId="ADAL" clId="{ECED75E8-8C10-43A4-9654-F97F8C7CB0BE}" dt="2023-04-20T07:30:43.598" v="915" actId="1076"/>
          <ac:grpSpMkLst>
            <pc:docMk/>
            <pc:sldMk cId="3912862591" sldId="359"/>
            <ac:grpSpMk id="10" creationId="{730E667B-B5AF-250F-9782-750DDF78FDBA}"/>
          </ac:grpSpMkLst>
        </pc:grpChg>
        <pc:grpChg chg="add mod">
          <ac:chgData name="Thomas Noordeloos" userId="df9f46e9-7760-4f6a-814f-9e8180d7b46a" providerId="ADAL" clId="{ECED75E8-8C10-43A4-9654-F97F8C7CB0BE}" dt="2023-04-20T07:30:43.598" v="915" actId="1076"/>
          <ac:grpSpMkLst>
            <pc:docMk/>
            <pc:sldMk cId="3912862591" sldId="359"/>
            <ac:grpSpMk id="16" creationId="{BBAA0AA4-7950-3C39-F4F5-3E3BA56BF51F}"/>
          </ac:grpSpMkLst>
        </pc:grpChg>
        <pc:grpChg chg="add mod">
          <ac:chgData name="Thomas Noordeloos" userId="df9f46e9-7760-4f6a-814f-9e8180d7b46a" providerId="ADAL" clId="{ECED75E8-8C10-43A4-9654-F97F8C7CB0BE}" dt="2023-04-20T07:30:43.598" v="915" actId="1076"/>
          <ac:grpSpMkLst>
            <pc:docMk/>
            <pc:sldMk cId="3912862591" sldId="359"/>
            <ac:grpSpMk id="22" creationId="{FBA21282-1422-511F-AE3F-22FED53C5C61}"/>
          </ac:grpSpMkLst>
        </pc:grpChg>
        <pc:graphicFrameChg chg="del">
          <ac:chgData name="Thomas Noordeloos" userId="df9f46e9-7760-4f6a-814f-9e8180d7b46a" providerId="ADAL" clId="{ECED75E8-8C10-43A4-9654-F97F8C7CB0BE}" dt="2023-04-20T07:10:56.030" v="320" actId="478"/>
          <ac:graphicFrameMkLst>
            <pc:docMk/>
            <pc:sldMk cId="3912862591" sldId="359"/>
            <ac:graphicFrameMk id="3" creationId="{14A87BD9-2E78-440B-8567-5B7E19ACC802}"/>
          </ac:graphicFrameMkLst>
        </pc:graphicFrameChg>
        <pc:picChg chg="add mod">
          <ac:chgData name="Thomas Noordeloos" userId="df9f46e9-7760-4f6a-814f-9e8180d7b46a" providerId="ADAL" clId="{ECED75E8-8C10-43A4-9654-F97F8C7CB0BE}" dt="2023-04-20T07:30:43.598" v="915" actId="1076"/>
          <ac:picMkLst>
            <pc:docMk/>
            <pc:sldMk cId="3912862591" sldId="359"/>
            <ac:picMk id="1026" creationId="{A6D130DD-F261-3C3E-FB0B-21EA7EBF7798}"/>
          </ac:picMkLst>
        </pc:picChg>
      </pc:sldChg>
      <pc:sldChg chg="del">
        <pc:chgData name="Thomas Noordeloos" userId="df9f46e9-7760-4f6a-814f-9e8180d7b46a" providerId="ADAL" clId="{ECED75E8-8C10-43A4-9654-F97F8C7CB0BE}" dt="2023-04-20T07:39:52.196" v="1087" actId="47"/>
        <pc:sldMkLst>
          <pc:docMk/>
          <pc:sldMk cId="2402802709" sldId="360"/>
        </pc:sldMkLst>
      </pc:sldChg>
      <pc:sldChg chg="modSp mod">
        <pc:chgData name="Thomas Noordeloos" userId="df9f46e9-7760-4f6a-814f-9e8180d7b46a" providerId="ADAL" clId="{ECED75E8-8C10-43A4-9654-F97F8C7CB0BE}" dt="2023-04-20T07:09:53.931" v="316" actId="2711"/>
        <pc:sldMkLst>
          <pc:docMk/>
          <pc:sldMk cId="2608216825" sldId="362"/>
        </pc:sldMkLst>
        <pc:spChg chg="mod">
          <ac:chgData name="Thomas Noordeloos" userId="df9f46e9-7760-4f6a-814f-9e8180d7b46a" providerId="ADAL" clId="{ECED75E8-8C10-43A4-9654-F97F8C7CB0BE}" dt="2023-04-20T07:09:53.931" v="316" actId="2711"/>
          <ac:spMkLst>
            <pc:docMk/>
            <pc:sldMk cId="2608216825" sldId="362"/>
            <ac:spMk id="4" creationId="{7846BFB3-591E-4780-9278-912E24929758}"/>
          </ac:spMkLst>
        </pc:spChg>
      </pc:sldChg>
      <pc:sldChg chg="addSp delSp modSp mod modAnim">
        <pc:chgData name="Thomas Noordeloos" userId="df9f46e9-7760-4f6a-814f-9e8180d7b46a" providerId="ADAL" clId="{ECED75E8-8C10-43A4-9654-F97F8C7CB0BE}" dt="2023-04-19T15:06:16.599" v="142" actId="14100"/>
        <pc:sldMkLst>
          <pc:docMk/>
          <pc:sldMk cId="305488183" sldId="363"/>
        </pc:sldMkLst>
        <pc:picChg chg="add mod">
          <ac:chgData name="Thomas Noordeloos" userId="df9f46e9-7760-4f6a-814f-9e8180d7b46a" providerId="ADAL" clId="{ECED75E8-8C10-43A4-9654-F97F8C7CB0BE}" dt="2023-04-19T15:06:16.599" v="142" actId="14100"/>
          <ac:picMkLst>
            <pc:docMk/>
            <pc:sldMk cId="305488183" sldId="363"/>
            <ac:picMk id="2" creationId="{70B17079-B3B0-FD1D-F500-C0C9E51E6CE6}"/>
          </ac:picMkLst>
        </pc:picChg>
        <pc:picChg chg="del">
          <ac:chgData name="Thomas Noordeloos" userId="df9f46e9-7760-4f6a-814f-9e8180d7b46a" providerId="ADAL" clId="{ECED75E8-8C10-43A4-9654-F97F8C7CB0BE}" dt="2023-04-19T15:05:20.520" v="138" actId="478"/>
          <ac:picMkLst>
            <pc:docMk/>
            <pc:sldMk cId="305488183" sldId="363"/>
            <ac:picMk id="4" creationId="{08E9401F-3E7E-445E-9CB4-FE5A701A3C23}"/>
          </ac:picMkLst>
        </pc:picChg>
      </pc:sldChg>
      <pc:sldChg chg="addSp delSp modSp mod">
        <pc:chgData name="Thomas Noordeloos" userId="df9f46e9-7760-4f6a-814f-9e8180d7b46a" providerId="ADAL" clId="{ECED75E8-8C10-43A4-9654-F97F8C7CB0BE}" dt="2023-04-20T08:12:14.160" v="1827" actId="1076"/>
        <pc:sldMkLst>
          <pc:docMk/>
          <pc:sldMk cId="159218181" sldId="364"/>
        </pc:sldMkLst>
        <pc:spChg chg="mod">
          <ac:chgData name="Thomas Noordeloos" userId="df9f46e9-7760-4f6a-814f-9e8180d7b46a" providerId="ADAL" clId="{ECED75E8-8C10-43A4-9654-F97F8C7CB0BE}" dt="2023-04-20T08:11:42.764" v="1825" actId="14100"/>
          <ac:spMkLst>
            <pc:docMk/>
            <pc:sldMk cId="159218181" sldId="364"/>
            <ac:spMk id="2" creationId="{0F13D2D8-FF4A-4707-82A3-F4D40E794B4D}"/>
          </ac:spMkLst>
        </pc:spChg>
        <pc:spChg chg="del mod topLvl">
          <ac:chgData name="Thomas Noordeloos" userId="df9f46e9-7760-4f6a-814f-9e8180d7b46a" providerId="ADAL" clId="{ECED75E8-8C10-43A4-9654-F97F8C7CB0BE}" dt="2023-04-20T08:12:06.749" v="1826" actId="478"/>
          <ac:spMkLst>
            <pc:docMk/>
            <pc:sldMk cId="159218181" sldId="364"/>
            <ac:spMk id="5" creationId="{D9C5F1AF-6F59-72EA-78C4-B11E0E54A490}"/>
          </ac:spMkLst>
        </pc:spChg>
        <pc:spChg chg="mod topLvl">
          <ac:chgData name="Thomas Noordeloos" userId="df9f46e9-7760-4f6a-814f-9e8180d7b46a" providerId="ADAL" clId="{ECED75E8-8C10-43A4-9654-F97F8C7CB0BE}" dt="2023-04-20T08:12:14.160" v="1827" actId="1076"/>
          <ac:spMkLst>
            <pc:docMk/>
            <pc:sldMk cId="159218181" sldId="364"/>
            <ac:spMk id="8" creationId="{81BB9C13-F85C-5FD7-C689-3767BFF97DE3}"/>
          </ac:spMkLst>
        </pc:spChg>
        <pc:spChg chg="mod topLvl">
          <ac:chgData name="Thomas Noordeloos" userId="df9f46e9-7760-4f6a-814f-9e8180d7b46a" providerId="ADAL" clId="{ECED75E8-8C10-43A4-9654-F97F8C7CB0BE}" dt="2023-04-20T08:12:14.160" v="1827" actId="1076"/>
          <ac:spMkLst>
            <pc:docMk/>
            <pc:sldMk cId="159218181" sldId="364"/>
            <ac:spMk id="10" creationId="{837C8435-1855-29DE-9883-2FE8A169ECA4}"/>
          </ac:spMkLst>
        </pc:spChg>
        <pc:spChg chg="mod topLvl">
          <ac:chgData name="Thomas Noordeloos" userId="df9f46e9-7760-4f6a-814f-9e8180d7b46a" providerId="ADAL" clId="{ECED75E8-8C10-43A4-9654-F97F8C7CB0BE}" dt="2023-04-20T08:12:14.160" v="1827" actId="1076"/>
          <ac:spMkLst>
            <pc:docMk/>
            <pc:sldMk cId="159218181" sldId="364"/>
            <ac:spMk id="11" creationId="{038A3ED4-4072-05F7-F0EB-6E6125CDD364}"/>
          </ac:spMkLst>
        </pc:spChg>
        <pc:spChg chg="mod topLvl">
          <ac:chgData name="Thomas Noordeloos" userId="df9f46e9-7760-4f6a-814f-9e8180d7b46a" providerId="ADAL" clId="{ECED75E8-8C10-43A4-9654-F97F8C7CB0BE}" dt="2023-04-20T08:12:14.160" v="1827" actId="1076"/>
          <ac:spMkLst>
            <pc:docMk/>
            <pc:sldMk cId="159218181" sldId="364"/>
            <ac:spMk id="12" creationId="{E2153998-8CD3-6562-23E8-236C361A110B}"/>
          </ac:spMkLst>
        </pc:spChg>
        <pc:spChg chg="del mod topLvl">
          <ac:chgData name="Thomas Noordeloos" userId="df9f46e9-7760-4f6a-814f-9e8180d7b46a" providerId="ADAL" clId="{ECED75E8-8C10-43A4-9654-F97F8C7CB0BE}" dt="2023-04-20T08:12:06.749" v="1826" actId="478"/>
          <ac:spMkLst>
            <pc:docMk/>
            <pc:sldMk cId="159218181" sldId="364"/>
            <ac:spMk id="13" creationId="{6DF91126-077D-B71E-DCE7-793ACA7B6ACE}"/>
          </ac:spMkLst>
        </pc:spChg>
        <pc:spChg chg="del mod topLvl">
          <ac:chgData name="Thomas Noordeloos" userId="df9f46e9-7760-4f6a-814f-9e8180d7b46a" providerId="ADAL" clId="{ECED75E8-8C10-43A4-9654-F97F8C7CB0BE}" dt="2023-04-20T08:12:06.749" v="1826" actId="478"/>
          <ac:spMkLst>
            <pc:docMk/>
            <pc:sldMk cId="159218181" sldId="364"/>
            <ac:spMk id="14" creationId="{3BC3AF22-970B-CA49-410B-75F82BB981E7}"/>
          </ac:spMkLst>
        </pc:spChg>
        <pc:spChg chg="del mod topLvl">
          <ac:chgData name="Thomas Noordeloos" userId="df9f46e9-7760-4f6a-814f-9e8180d7b46a" providerId="ADAL" clId="{ECED75E8-8C10-43A4-9654-F97F8C7CB0BE}" dt="2023-04-20T08:12:06.749" v="1826" actId="478"/>
          <ac:spMkLst>
            <pc:docMk/>
            <pc:sldMk cId="159218181" sldId="364"/>
            <ac:spMk id="15" creationId="{F7B1D055-FA9F-2D57-5410-B50F39C0E309}"/>
          </ac:spMkLst>
        </pc:spChg>
        <pc:spChg chg="add mod">
          <ac:chgData name="Thomas Noordeloos" userId="df9f46e9-7760-4f6a-814f-9e8180d7b46a" providerId="ADAL" clId="{ECED75E8-8C10-43A4-9654-F97F8C7CB0BE}" dt="2023-04-20T08:12:14.160" v="1827" actId="1076"/>
          <ac:spMkLst>
            <pc:docMk/>
            <pc:sldMk cId="159218181" sldId="364"/>
            <ac:spMk id="16" creationId="{6FD23E23-E8C0-8DFC-A3B3-F6D8C8BC74E1}"/>
          </ac:spMkLst>
        </pc:spChg>
        <pc:spChg chg="add mod">
          <ac:chgData name="Thomas Noordeloos" userId="df9f46e9-7760-4f6a-814f-9e8180d7b46a" providerId="ADAL" clId="{ECED75E8-8C10-43A4-9654-F97F8C7CB0BE}" dt="2023-04-20T08:12:14.160" v="1827" actId="1076"/>
          <ac:spMkLst>
            <pc:docMk/>
            <pc:sldMk cId="159218181" sldId="364"/>
            <ac:spMk id="17" creationId="{F28B9EF1-2D0B-BB73-6BC1-AF3BDA6C97B1}"/>
          </ac:spMkLst>
        </pc:spChg>
        <pc:spChg chg="add mod">
          <ac:chgData name="Thomas Noordeloos" userId="df9f46e9-7760-4f6a-814f-9e8180d7b46a" providerId="ADAL" clId="{ECED75E8-8C10-43A4-9654-F97F8C7CB0BE}" dt="2023-04-20T08:12:14.160" v="1827" actId="1076"/>
          <ac:spMkLst>
            <pc:docMk/>
            <pc:sldMk cId="159218181" sldId="364"/>
            <ac:spMk id="18" creationId="{F6A2BD19-CFEF-36DF-99D3-8CDF381EA5BB}"/>
          </ac:spMkLst>
        </pc:spChg>
        <pc:spChg chg="add mod">
          <ac:chgData name="Thomas Noordeloos" userId="df9f46e9-7760-4f6a-814f-9e8180d7b46a" providerId="ADAL" clId="{ECED75E8-8C10-43A4-9654-F97F8C7CB0BE}" dt="2023-04-20T08:12:14.160" v="1827" actId="1076"/>
          <ac:spMkLst>
            <pc:docMk/>
            <pc:sldMk cId="159218181" sldId="364"/>
            <ac:spMk id="19" creationId="{95439331-222C-6351-075A-D765F3B7D4F3}"/>
          </ac:spMkLst>
        </pc:spChg>
        <pc:spChg chg="add del mod">
          <ac:chgData name="Thomas Noordeloos" userId="df9f46e9-7760-4f6a-814f-9e8180d7b46a" providerId="ADAL" clId="{ECED75E8-8C10-43A4-9654-F97F8C7CB0BE}" dt="2023-04-20T08:09:48.458" v="1806" actId="478"/>
          <ac:spMkLst>
            <pc:docMk/>
            <pc:sldMk cId="159218181" sldId="364"/>
            <ac:spMk id="20" creationId="{52C1CE30-1006-FCCB-696C-7957EFB159E4}"/>
          </ac:spMkLst>
        </pc:spChg>
        <pc:spChg chg="add del mod">
          <ac:chgData name="Thomas Noordeloos" userId="df9f46e9-7760-4f6a-814f-9e8180d7b46a" providerId="ADAL" clId="{ECED75E8-8C10-43A4-9654-F97F8C7CB0BE}" dt="2023-04-20T08:09:46.719" v="1805" actId="478"/>
          <ac:spMkLst>
            <pc:docMk/>
            <pc:sldMk cId="159218181" sldId="364"/>
            <ac:spMk id="21" creationId="{3DE7D26C-5B00-BA6B-51F0-EF89D56A1787}"/>
          </ac:spMkLst>
        </pc:spChg>
        <pc:spChg chg="add del mod">
          <ac:chgData name="Thomas Noordeloos" userId="df9f46e9-7760-4f6a-814f-9e8180d7b46a" providerId="ADAL" clId="{ECED75E8-8C10-43A4-9654-F97F8C7CB0BE}" dt="2023-04-20T08:09:44.475" v="1804" actId="478"/>
          <ac:spMkLst>
            <pc:docMk/>
            <pc:sldMk cId="159218181" sldId="364"/>
            <ac:spMk id="22" creationId="{71AD4CBE-2872-443F-5C14-221824B240D6}"/>
          </ac:spMkLst>
        </pc:spChg>
        <pc:spChg chg="add del mod">
          <ac:chgData name="Thomas Noordeloos" userId="df9f46e9-7760-4f6a-814f-9e8180d7b46a" providerId="ADAL" clId="{ECED75E8-8C10-43A4-9654-F97F8C7CB0BE}" dt="2023-04-20T08:09:43.034" v="1803" actId="478"/>
          <ac:spMkLst>
            <pc:docMk/>
            <pc:sldMk cId="159218181" sldId="364"/>
            <ac:spMk id="23" creationId="{FCC2AA6D-949C-C4F7-3276-AF41CF216760}"/>
          </ac:spMkLst>
        </pc:spChg>
        <pc:grpChg chg="add del mod">
          <ac:chgData name="Thomas Noordeloos" userId="df9f46e9-7760-4f6a-814f-9e8180d7b46a" providerId="ADAL" clId="{ECED75E8-8C10-43A4-9654-F97F8C7CB0BE}" dt="2023-04-20T08:09:29.903" v="1802" actId="165"/>
          <ac:grpSpMkLst>
            <pc:docMk/>
            <pc:sldMk cId="159218181" sldId="364"/>
            <ac:grpSpMk id="3" creationId="{1712D6D8-0CA4-6A41-0FEE-84BDA5BE605E}"/>
          </ac:grpSpMkLst>
        </pc:grpChg>
        <pc:grpChg chg="del mod topLvl">
          <ac:chgData name="Thomas Noordeloos" userId="df9f46e9-7760-4f6a-814f-9e8180d7b46a" providerId="ADAL" clId="{ECED75E8-8C10-43A4-9654-F97F8C7CB0BE}" dt="2023-04-20T08:09:58.361" v="1807" actId="165"/>
          <ac:grpSpMkLst>
            <pc:docMk/>
            <pc:sldMk cId="159218181" sldId="364"/>
            <ac:grpSpMk id="4" creationId="{3DA40A2F-6F14-EC69-EB3A-A0423A643281}"/>
          </ac:grpSpMkLst>
        </pc:grpChg>
        <pc:grpChg chg="del mod topLvl">
          <ac:chgData name="Thomas Noordeloos" userId="df9f46e9-7760-4f6a-814f-9e8180d7b46a" providerId="ADAL" clId="{ECED75E8-8C10-43A4-9654-F97F8C7CB0BE}" dt="2023-04-20T08:10:06.207" v="1808" actId="165"/>
          <ac:grpSpMkLst>
            <pc:docMk/>
            <pc:sldMk cId="159218181" sldId="364"/>
            <ac:grpSpMk id="7" creationId="{F47B6189-3D84-43F2-4A05-62BFB14E358B}"/>
          </ac:grpSpMkLst>
        </pc:grpChg>
        <pc:graphicFrameChg chg="del">
          <ac:chgData name="Thomas Noordeloos" userId="df9f46e9-7760-4f6a-814f-9e8180d7b46a" providerId="ADAL" clId="{ECED75E8-8C10-43A4-9654-F97F8C7CB0BE}" dt="2023-04-20T08:08:45.474" v="1800" actId="478"/>
          <ac:graphicFrameMkLst>
            <pc:docMk/>
            <pc:sldMk cId="159218181" sldId="364"/>
            <ac:graphicFrameMk id="6" creationId="{403E8D2E-FFA9-4788-AF69-A6B20F06256A}"/>
          </ac:graphicFrameMkLst>
        </pc:graphicFrameChg>
        <pc:picChg chg="mod topLvl">
          <ac:chgData name="Thomas Noordeloos" userId="df9f46e9-7760-4f6a-814f-9e8180d7b46a" providerId="ADAL" clId="{ECED75E8-8C10-43A4-9654-F97F8C7CB0BE}" dt="2023-04-20T08:12:14.160" v="1827" actId="1076"/>
          <ac:picMkLst>
            <pc:docMk/>
            <pc:sldMk cId="159218181" sldId="364"/>
            <ac:picMk id="9" creationId="{0D598204-506F-3636-DED4-C00BEC4DA115}"/>
          </ac:picMkLst>
        </pc:picChg>
      </pc:sldChg>
      <pc:sldChg chg="del">
        <pc:chgData name="Thomas Noordeloos" userId="df9f46e9-7760-4f6a-814f-9e8180d7b46a" providerId="ADAL" clId="{ECED75E8-8C10-43A4-9654-F97F8C7CB0BE}" dt="2023-04-20T08:14:53.925" v="1831" actId="47"/>
        <pc:sldMkLst>
          <pc:docMk/>
          <pc:sldMk cId="3715829514" sldId="365"/>
        </pc:sldMkLst>
      </pc:sldChg>
      <pc:sldChg chg="del">
        <pc:chgData name="Thomas Noordeloos" userId="df9f46e9-7760-4f6a-814f-9e8180d7b46a" providerId="ADAL" clId="{ECED75E8-8C10-43A4-9654-F97F8C7CB0BE}" dt="2023-04-20T07:10:09.975" v="317" actId="47"/>
        <pc:sldMkLst>
          <pc:docMk/>
          <pc:sldMk cId="2881456000" sldId="366"/>
        </pc:sldMkLst>
      </pc:sldChg>
      <pc:sldChg chg="del">
        <pc:chgData name="Thomas Noordeloos" userId="df9f46e9-7760-4f6a-814f-9e8180d7b46a" providerId="ADAL" clId="{ECED75E8-8C10-43A4-9654-F97F8C7CB0BE}" dt="2023-04-20T09:09:19.572" v="1855" actId="47"/>
        <pc:sldMkLst>
          <pc:docMk/>
          <pc:sldMk cId="1726482186" sldId="367"/>
        </pc:sldMkLst>
      </pc:sldChg>
      <pc:sldChg chg="addSp modSp new mod ord">
        <pc:chgData name="Thomas Noordeloos" userId="df9f46e9-7760-4f6a-814f-9e8180d7b46a" providerId="ADAL" clId="{ECED75E8-8C10-43A4-9654-F97F8C7CB0BE}" dt="2023-04-19T14:56:44.967" v="69" actId="1076"/>
        <pc:sldMkLst>
          <pc:docMk/>
          <pc:sldMk cId="646414125" sldId="368"/>
        </pc:sldMkLst>
        <pc:spChg chg="mod">
          <ac:chgData name="Thomas Noordeloos" userId="df9f46e9-7760-4f6a-814f-9e8180d7b46a" providerId="ADAL" clId="{ECED75E8-8C10-43A4-9654-F97F8C7CB0BE}" dt="2023-04-19T14:54:49.136" v="60" actId="404"/>
          <ac:spMkLst>
            <pc:docMk/>
            <pc:sldMk cId="646414125" sldId="368"/>
            <ac:spMk id="2" creationId="{6056A9E6-EF86-678F-C21B-FB1DDC146BF6}"/>
          </ac:spMkLst>
        </pc:spChg>
        <pc:picChg chg="add mod">
          <ac:chgData name="Thomas Noordeloos" userId="df9f46e9-7760-4f6a-814f-9e8180d7b46a" providerId="ADAL" clId="{ECED75E8-8C10-43A4-9654-F97F8C7CB0BE}" dt="2023-04-19T14:56:01.626" v="65" actId="1440"/>
          <ac:picMkLst>
            <pc:docMk/>
            <pc:sldMk cId="646414125" sldId="368"/>
            <ac:picMk id="3" creationId="{9C0671E8-3852-8923-23B1-057FCA818E77}"/>
          </ac:picMkLst>
        </pc:picChg>
        <pc:picChg chg="add mod">
          <ac:chgData name="Thomas Noordeloos" userId="df9f46e9-7760-4f6a-814f-9e8180d7b46a" providerId="ADAL" clId="{ECED75E8-8C10-43A4-9654-F97F8C7CB0BE}" dt="2023-04-19T14:56:44.967" v="69" actId="1076"/>
          <ac:picMkLst>
            <pc:docMk/>
            <pc:sldMk cId="646414125" sldId="368"/>
            <ac:picMk id="4" creationId="{961ED5D1-B0AA-EF2C-9A03-4D162B17222A}"/>
          </ac:picMkLst>
        </pc:picChg>
      </pc:sldChg>
      <pc:sldChg chg="delSp del mod">
        <pc:chgData name="Thomas Noordeloos" userId="df9f46e9-7760-4f6a-814f-9e8180d7b46a" providerId="ADAL" clId="{ECED75E8-8C10-43A4-9654-F97F8C7CB0BE}" dt="2023-04-19T14:53:51.414" v="1" actId="47"/>
        <pc:sldMkLst>
          <pc:docMk/>
          <pc:sldMk cId="1905112727" sldId="368"/>
        </pc:sldMkLst>
        <pc:spChg chg="del">
          <ac:chgData name="Thomas Noordeloos" userId="df9f46e9-7760-4f6a-814f-9e8180d7b46a" providerId="ADAL" clId="{ECED75E8-8C10-43A4-9654-F97F8C7CB0BE}" dt="2023-04-19T14:53:39.199" v="0" actId="478"/>
          <ac:spMkLst>
            <pc:docMk/>
            <pc:sldMk cId="1905112727" sldId="368"/>
            <ac:spMk id="2" creationId="{5E8D0EA7-377F-6AAB-4420-E42B6F9528C7}"/>
          </ac:spMkLst>
        </pc:spChg>
      </pc:sldChg>
      <pc:sldChg chg="addSp delSp modSp new mod">
        <pc:chgData name="Thomas Noordeloos" userId="df9f46e9-7760-4f6a-814f-9e8180d7b46a" providerId="ADAL" clId="{ECED75E8-8C10-43A4-9654-F97F8C7CB0BE}" dt="2023-04-20T07:07:40.461" v="210" actId="404"/>
        <pc:sldMkLst>
          <pc:docMk/>
          <pc:sldMk cId="1644737397" sldId="369"/>
        </pc:sldMkLst>
        <pc:spChg chg="add mod">
          <ac:chgData name="Thomas Noordeloos" userId="df9f46e9-7760-4f6a-814f-9e8180d7b46a" providerId="ADAL" clId="{ECED75E8-8C10-43A4-9654-F97F8C7CB0BE}" dt="2023-04-19T15:09:30.241" v="163" actId="207"/>
          <ac:spMkLst>
            <pc:docMk/>
            <pc:sldMk cId="1644737397" sldId="369"/>
            <ac:spMk id="3" creationId="{AAF24BD3-CE16-185D-4416-5DA981F966B0}"/>
          </ac:spMkLst>
        </pc:spChg>
        <pc:spChg chg="add mod">
          <ac:chgData name="Thomas Noordeloos" userId="df9f46e9-7760-4f6a-814f-9e8180d7b46a" providerId="ADAL" clId="{ECED75E8-8C10-43A4-9654-F97F8C7CB0BE}" dt="2023-04-20T07:07:40.461" v="210" actId="404"/>
          <ac:spMkLst>
            <pc:docMk/>
            <pc:sldMk cId="1644737397" sldId="369"/>
            <ac:spMk id="4" creationId="{F7B4EF9D-863F-1C29-B3CD-B802D6C57808}"/>
          </ac:spMkLst>
        </pc:spChg>
        <pc:spChg chg="add del mod">
          <ac:chgData name="Thomas Noordeloos" userId="df9f46e9-7760-4f6a-814f-9e8180d7b46a" providerId="ADAL" clId="{ECED75E8-8C10-43A4-9654-F97F8C7CB0BE}" dt="2023-04-20T07:06:35.110" v="200" actId="478"/>
          <ac:spMkLst>
            <pc:docMk/>
            <pc:sldMk cId="1644737397" sldId="369"/>
            <ac:spMk id="5" creationId="{58A7475D-DBEC-D1D3-6607-0E62685FA18F}"/>
          </ac:spMkLst>
        </pc:spChg>
        <pc:spChg chg="mod topLvl">
          <ac:chgData name="Thomas Noordeloos" userId="df9f46e9-7760-4f6a-814f-9e8180d7b46a" providerId="ADAL" clId="{ECED75E8-8C10-43A4-9654-F97F8C7CB0BE}" dt="2023-04-19T15:12:33.495" v="195" actId="1076"/>
          <ac:spMkLst>
            <pc:docMk/>
            <pc:sldMk cId="1644737397" sldId="369"/>
            <ac:spMk id="9" creationId="{ABF49EA2-46A3-04E1-6F09-AA881B9EA6CD}"/>
          </ac:spMkLst>
        </pc:spChg>
        <pc:grpChg chg="add del mod">
          <ac:chgData name="Thomas Noordeloos" userId="df9f46e9-7760-4f6a-814f-9e8180d7b46a" providerId="ADAL" clId="{ECED75E8-8C10-43A4-9654-F97F8C7CB0BE}" dt="2023-04-19T15:11:54.869" v="166" actId="165"/>
          <ac:grpSpMkLst>
            <pc:docMk/>
            <pc:sldMk cId="1644737397" sldId="369"/>
            <ac:grpSpMk id="6" creationId="{8464932B-574D-ACB9-8A8E-9607D9F36775}"/>
          </ac:grpSpMkLst>
        </pc:grpChg>
        <pc:picChg chg="add del mod">
          <ac:chgData name="Thomas Noordeloos" userId="df9f46e9-7760-4f6a-814f-9e8180d7b46a" providerId="ADAL" clId="{ECED75E8-8C10-43A4-9654-F97F8C7CB0BE}" dt="2023-04-19T15:09:47.714" v="165" actId="478"/>
          <ac:picMkLst>
            <pc:docMk/>
            <pc:sldMk cId="1644737397" sldId="369"/>
            <ac:picMk id="4" creationId="{7998185C-D09A-DC75-E74F-4A29C6C6F541}"/>
          </ac:picMkLst>
        </pc:picChg>
        <pc:picChg chg="mod topLvl">
          <ac:chgData name="Thomas Noordeloos" userId="df9f46e9-7760-4f6a-814f-9e8180d7b46a" providerId="ADAL" clId="{ECED75E8-8C10-43A4-9654-F97F8C7CB0BE}" dt="2023-04-19T15:11:59.073" v="167" actId="14826"/>
          <ac:picMkLst>
            <pc:docMk/>
            <pc:sldMk cId="1644737397" sldId="369"/>
            <ac:picMk id="7" creationId="{9F1A93CF-02E6-F2D5-2DF3-D13A4B2D7D13}"/>
          </ac:picMkLst>
        </pc:picChg>
        <pc:picChg chg="del mod topLvl">
          <ac:chgData name="Thomas Noordeloos" userId="df9f46e9-7760-4f6a-814f-9e8180d7b46a" providerId="ADAL" clId="{ECED75E8-8C10-43A4-9654-F97F8C7CB0BE}" dt="2023-04-19T15:12:07.533" v="168" actId="478"/>
          <ac:picMkLst>
            <pc:docMk/>
            <pc:sldMk cId="1644737397" sldId="369"/>
            <ac:picMk id="8" creationId="{5B85CF87-0513-2A5B-A771-87DF8535BCA0}"/>
          </ac:picMkLst>
        </pc:picChg>
      </pc:sldChg>
      <pc:sldChg chg="add del">
        <pc:chgData name="Thomas Noordeloos" userId="df9f46e9-7760-4f6a-814f-9e8180d7b46a" providerId="ADAL" clId="{ECED75E8-8C10-43A4-9654-F97F8C7CB0BE}" dt="2023-04-20T07:31:58.339" v="926" actId="47"/>
        <pc:sldMkLst>
          <pc:docMk/>
          <pc:sldMk cId="3785142220" sldId="370"/>
        </pc:sldMkLst>
      </pc:sldChg>
      <pc:sldChg chg="modSp add mod">
        <pc:chgData name="Thomas Noordeloos" userId="df9f46e9-7760-4f6a-814f-9e8180d7b46a" providerId="ADAL" clId="{ECED75E8-8C10-43A4-9654-F97F8C7CB0BE}" dt="2023-04-20T08:07:05.748" v="1730" actId="6549"/>
        <pc:sldMkLst>
          <pc:docMk/>
          <pc:sldMk cId="3864491337" sldId="370"/>
        </pc:sldMkLst>
        <pc:spChg chg="mod">
          <ac:chgData name="Thomas Noordeloos" userId="df9f46e9-7760-4f6a-814f-9e8180d7b46a" providerId="ADAL" clId="{ECED75E8-8C10-43A4-9654-F97F8C7CB0BE}" dt="2023-04-20T07:54:07.803" v="1386" actId="20577"/>
          <ac:spMkLst>
            <pc:docMk/>
            <pc:sldMk cId="3864491337" sldId="370"/>
            <ac:spMk id="2" creationId="{DC5A0AD8-2BBA-448E-A828-CEB453C1E3A9}"/>
          </ac:spMkLst>
        </pc:spChg>
        <pc:graphicFrameChg chg="mod modGraphic">
          <ac:chgData name="Thomas Noordeloos" userId="df9f46e9-7760-4f6a-814f-9e8180d7b46a" providerId="ADAL" clId="{ECED75E8-8C10-43A4-9654-F97F8C7CB0BE}" dt="2023-04-20T08:07:05.748" v="1730" actId="6549"/>
          <ac:graphicFrameMkLst>
            <pc:docMk/>
            <pc:sldMk cId="3864491337" sldId="370"/>
            <ac:graphicFrameMk id="3" creationId="{008E3B34-B420-498D-83F3-2AA3C8F1409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331D9-A5A1-40E2-B0C2-126BCB0E95C6}" type="datetimeFigureOut">
              <a:rPr lang="nl-NL" smtClean="0"/>
              <a:t>20-4-2023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00745-2EE1-4F4F-89E0-8942A9C92D99}" type="slidenum">
              <a:rPr lang="nl-NL" smtClean="0"/>
              <a:t>‹nr.›</a:t>
            </a:fld>
            <a:endParaRPr lang="nl-NL"/>
          </a:p>
        </p:txBody>
      </p:sp>
    </p:spTree>
    <p:extLst>
      <p:ext uri="{BB962C8B-B14F-4D97-AF65-F5344CB8AC3E}">
        <p14:creationId xmlns:p14="http://schemas.microsoft.com/office/powerpoint/2010/main" val="156249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xfrm>
            <a:off x="92075" y="746125"/>
            <a:ext cx="6624638" cy="3727450"/>
          </a:xfrm>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ACFFE4-AE8B-499D-916C-0C6C9F16697B}" type="slidenum">
              <a:rPr lang="nl-NL"/>
              <a:pPr fontAlgn="base">
                <a:spcBef>
                  <a:spcPct val="0"/>
                </a:spcBef>
                <a:spcAft>
                  <a:spcPct val="0"/>
                </a:spcAft>
                <a:defRPr/>
              </a:pPr>
              <a:t>25</a:t>
            </a:fld>
            <a:endParaRPr lang="nl-NL"/>
          </a:p>
        </p:txBody>
      </p:sp>
    </p:spTree>
    <p:extLst>
      <p:ext uri="{BB962C8B-B14F-4D97-AF65-F5344CB8AC3E}">
        <p14:creationId xmlns:p14="http://schemas.microsoft.com/office/powerpoint/2010/main" val="2898914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20-4-2023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20-4-2023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6121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20-4-2023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0E414-6019-496D-9C03-7346D73D45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F72AC6-87D3-4024-A89A-935B6DF66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3221C-ECBD-4A7E-8BC3-F415344A97DB}"/>
              </a:ext>
            </a:extLst>
          </p:cNvPr>
          <p:cNvSpPr>
            <a:spLocks noGrp="1"/>
          </p:cNvSpPr>
          <p:nvPr>
            <p:ph type="dt" sz="half" idx="10"/>
          </p:nvPr>
        </p:nvSpPr>
        <p:spPr/>
        <p:txBody>
          <a:bodyPr/>
          <a:lstStyle/>
          <a:p>
            <a:fld id="{4BF215A5-A422-4B3D-A4BB-81B6160C1D24}" type="datetimeFigureOut">
              <a:rPr lang="nl-NL" smtClean="0"/>
              <a:t>20-4-2023</a:t>
            </a:fld>
            <a:endParaRPr lang="nl-NL"/>
          </a:p>
        </p:txBody>
      </p:sp>
      <p:sp>
        <p:nvSpPr>
          <p:cNvPr id="5" name="Tijdelijke aanduiding voor voettekst 4">
            <a:extLst>
              <a:ext uri="{FF2B5EF4-FFF2-40B4-BE49-F238E27FC236}">
                <a16:creationId xmlns:a16="http://schemas.microsoft.com/office/drawing/2014/main" id="{7631E5D1-2422-4204-8B37-5CFF9E1235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7F4F0-5D53-4514-B332-8E983332B840}"/>
              </a:ext>
            </a:extLst>
          </p:cNvPr>
          <p:cNvSpPr>
            <a:spLocks noGrp="1"/>
          </p:cNvSpPr>
          <p:nvPr>
            <p:ph type="sldNum" sz="quarter" idx="12"/>
          </p:nvPr>
        </p:nvSpPr>
        <p:spPr/>
        <p:txBody>
          <a:bodyPr/>
          <a:lstStyle/>
          <a:p>
            <a:fld id="{5B2BCB22-C4C0-4FA3-91A8-CAF3E9437858}" type="slidenum">
              <a:rPr lang="nl-NL" smtClean="0"/>
              <a:t>‹nr.›</a:t>
            </a:fld>
            <a:endParaRPr lang="nl-NL"/>
          </a:p>
        </p:txBody>
      </p:sp>
    </p:spTree>
    <p:extLst>
      <p:ext uri="{BB962C8B-B14F-4D97-AF65-F5344CB8AC3E}">
        <p14:creationId xmlns:p14="http://schemas.microsoft.com/office/powerpoint/2010/main" val="171022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CDCA036-7584-4922-8586-D27143D5614B}"/>
              </a:ext>
            </a:extLst>
          </p:cNvPr>
          <p:cNvSpPr>
            <a:spLocks noGrp="1"/>
          </p:cNvSpPr>
          <p:nvPr>
            <p:ph type="dt" sz="half" idx="10"/>
          </p:nvPr>
        </p:nvSpPr>
        <p:spPr/>
        <p:txBody>
          <a:bodyPr/>
          <a:lstStyle/>
          <a:p>
            <a:fld id="{7148E66D-2C39-4125-8AF3-537C50A9B782}" type="datetimeFigureOut">
              <a:rPr lang="nl-NL" smtClean="0"/>
              <a:t>20-4-2023</a:t>
            </a:fld>
            <a:endParaRPr lang="nl-NL"/>
          </a:p>
        </p:txBody>
      </p:sp>
      <p:sp>
        <p:nvSpPr>
          <p:cNvPr id="3" name="Tijdelijke aanduiding voor voettekst 2">
            <a:extLst>
              <a:ext uri="{FF2B5EF4-FFF2-40B4-BE49-F238E27FC236}">
                <a16:creationId xmlns:a16="http://schemas.microsoft.com/office/drawing/2014/main" id="{FDD78A8D-7113-4B1E-BA95-8B20E9AA7C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2BFDDC8-91C5-4B4C-BB1A-57FFAF98C7B4}"/>
              </a:ext>
            </a:extLst>
          </p:cNvPr>
          <p:cNvSpPr>
            <a:spLocks noGrp="1"/>
          </p:cNvSpPr>
          <p:nvPr>
            <p:ph type="sldNum" sz="quarter" idx="12"/>
          </p:nvPr>
        </p:nvSpPr>
        <p:spPr/>
        <p:txBody>
          <a:bodyPr/>
          <a:lstStyle/>
          <a:p>
            <a:fld id="{E8099910-0118-41D0-B885-A5945F792F5E}" type="slidenum">
              <a:rPr lang="nl-NL" smtClean="0"/>
              <a:t>‹nr.›</a:t>
            </a:fld>
            <a:endParaRPr lang="nl-NL"/>
          </a:p>
        </p:txBody>
      </p:sp>
    </p:spTree>
    <p:extLst>
      <p:ext uri="{BB962C8B-B14F-4D97-AF65-F5344CB8AC3E}">
        <p14:creationId xmlns:p14="http://schemas.microsoft.com/office/powerpoint/2010/main" val="412257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20-4-2023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buurtmonitor.nl/" TargetMode="External"/><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hyperlink" Target="https://www.atlasleefomgeving.nl/check-je-plek" TargetMode="External"/><Relationship Id="rId10" Type="http://schemas.openxmlformats.org/officeDocument/2006/relationships/image" Target="../media/image35.png"/><Relationship Id="rId4" Type="http://schemas.openxmlformats.org/officeDocument/2006/relationships/hyperlink" Target="http://www.edugis.nl/" TargetMode="External"/><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video" Target="https://www.youtube.com/embed/AbErC_v9_88?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6A9E6-EF86-678F-C21B-FB1DDC146BF6}"/>
              </a:ext>
            </a:extLst>
          </p:cNvPr>
          <p:cNvSpPr>
            <a:spLocks noGrp="1"/>
          </p:cNvSpPr>
          <p:nvPr>
            <p:ph type="title"/>
          </p:nvPr>
        </p:nvSpPr>
        <p:spPr>
          <a:xfrm>
            <a:off x="838200" y="365125"/>
            <a:ext cx="10515600" cy="1850537"/>
          </a:xfrm>
        </p:spPr>
        <p:txBody>
          <a:bodyPr/>
          <a:lstStyle/>
          <a:p>
            <a:pPr algn="ctr"/>
            <a:r>
              <a:rPr lang="nl-NL" dirty="0">
                <a:solidFill>
                  <a:srgbClr val="002060"/>
                </a:solidFill>
                <a:latin typeface="Athletics ExtraBold" panose="02000000000000000000" pitchFamily="50" charset="0"/>
              </a:rPr>
              <a:t>Inrichting van een gebied</a:t>
            </a:r>
            <a:br>
              <a:rPr lang="nl-NL" dirty="0">
                <a:solidFill>
                  <a:srgbClr val="002060"/>
                </a:solidFill>
                <a:latin typeface="Athletics Regular" panose="02000000000000000000" pitchFamily="50" charset="0"/>
              </a:rPr>
            </a:br>
            <a:r>
              <a:rPr lang="nl-NL" sz="4000" dirty="0">
                <a:solidFill>
                  <a:srgbClr val="002060"/>
                </a:solidFill>
                <a:latin typeface="Athletics Regular" panose="02000000000000000000" pitchFamily="50" charset="0"/>
              </a:rPr>
              <a:t>Leerjaar 1 – periode 4</a:t>
            </a:r>
            <a:endParaRPr lang="nl-NL" dirty="0">
              <a:solidFill>
                <a:srgbClr val="002060"/>
              </a:solidFill>
              <a:latin typeface="Athletics Regular" panose="02000000000000000000" pitchFamily="50" charset="0"/>
            </a:endParaRPr>
          </a:p>
        </p:txBody>
      </p:sp>
      <p:pic>
        <p:nvPicPr>
          <p:cNvPr id="3" name="Picture 4">
            <a:extLst>
              <a:ext uri="{FF2B5EF4-FFF2-40B4-BE49-F238E27FC236}">
                <a16:creationId xmlns:a16="http://schemas.microsoft.com/office/drawing/2014/main" id="{9C0671E8-3852-8923-23B1-057FCA818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140" y="2034462"/>
            <a:ext cx="6087720" cy="4303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8" descr="Gemeente Tilburg - Cstories.nl - Business Storytelling">
            <a:extLst>
              <a:ext uri="{FF2B5EF4-FFF2-40B4-BE49-F238E27FC236}">
                <a16:creationId xmlns:a16="http://schemas.microsoft.com/office/drawing/2014/main" id="{961ED5D1-B0AA-EF2C-9A03-4D162B172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258" y="2057519"/>
            <a:ext cx="1505602" cy="1322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14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A0AD8-2BBA-448E-A828-CEB453C1E3A9}"/>
              </a:ext>
            </a:extLst>
          </p:cNvPr>
          <p:cNvSpPr txBox="1">
            <a:spLocks/>
          </p:cNvSpPr>
          <p:nvPr/>
        </p:nvSpPr>
        <p:spPr>
          <a:xfrm>
            <a:off x="838200" y="365126"/>
            <a:ext cx="7765473" cy="424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Athletics Bold" panose="02000000000000000000" pitchFamily="50" charset="0"/>
              </a:rPr>
              <a:t>Planning op hoofdlijnen (week 1 – 5) </a:t>
            </a:r>
          </a:p>
        </p:txBody>
      </p:sp>
      <p:graphicFrame>
        <p:nvGraphicFramePr>
          <p:cNvPr id="3" name="Tabel 2">
            <a:extLst>
              <a:ext uri="{FF2B5EF4-FFF2-40B4-BE49-F238E27FC236}">
                <a16:creationId xmlns:a16="http://schemas.microsoft.com/office/drawing/2014/main" id="{008E3B34-B420-498D-83F3-2AA3C8F1409E}"/>
              </a:ext>
            </a:extLst>
          </p:cNvPr>
          <p:cNvGraphicFramePr>
            <a:graphicFrameLocks noGrp="1"/>
          </p:cNvGraphicFramePr>
          <p:nvPr>
            <p:extLst>
              <p:ext uri="{D42A27DB-BD31-4B8C-83A1-F6EECF244321}">
                <p14:modId xmlns:p14="http://schemas.microsoft.com/office/powerpoint/2010/main" val="204484927"/>
              </p:ext>
            </p:extLst>
          </p:nvPr>
        </p:nvGraphicFramePr>
        <p:xfrm>
          <a:off x="975590" y="1027906"/>
          <a:ext cx="9488055" cy="5648960"/>
        </p:xfrm>
        <a:graphic>
          <a:graphicData uri="http://schemas.openxmlformats.org/drawingml/2006/table">
            <a:tbl>
              <a:tblPr firstRow="1" firstCol="1" bandRow="1">
                <a:tableStyleId>{2D5ABB26-0587-4C30-8999-92F81FD0307C}</a:tableStyleId>
              </a:tblPr>
              <a:tblGrid>
                <a:gridCol w="1253269">
                  <a:extLst>
                    <a:ext uri="{9D8B030D-6E8A-4147-A177-3AD203B41FA5}">
                      <a16:colId xmlns:a16="http://schemas.microsoft.com/office/drawing/2014/main" val="3605072931"/>
                    </a:ext>
                  </a:extLst>
                </a:gridCol>
                <a:gridCol w="8234786">
                  <a:extLst>
                    <a:ext uri="{9D8B030D-6E8A-4147-A177-3AD203B41FA5}">
                      <a16:colId xmlns:a16="http://schemas.microsoft.com/office/drawing/2014/main" val="2078154552"/>
                    </a:ext>
                  </a:extLst>
                </a:gridCol>
              </a:tblGrid>
              <a:tr h="217754">
                <a:tc>
                  <a:txBody>
                    <a:bodyPr/>
                    <a:lstStyle/>
                    <a:p>
                      <a:pPr algn="l">
                        <a:lnSpc>
                          <a:spcPct val="100000"/>
                        </a:lnSpc>
                        <a:spcAft>
                          <a:spcPts val="800"/>
                        </a:spcAft>
                      </a:pPr>
                      <a:r>
                        <a:rPr lang="nl-NL" sz="2000" b="1" dirty="0">
                          <a:effectLst/>
                        </a:rPr>
                        <a:t>Week </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2000" b="1" dirty="0">
                          <a:effectLst/>
                        </a:rPr>
                        <a:t>Algemene info </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372524"/>
                  </a:ext>
                </a:extLst>
              </a:tr>
              <a:tr h="773564">
                <a:tc>
                  <a:txBody>
                    <a:bodyPr/>
                    <a:lstStyle/>
                    <a:p>
                      <a:pPr algn="ctr">
                        <a:lnSpc>
                          <a:spcPct val="100000"/>
                        </a:lnSpc>
                        <a:spcAft>
                          <a:spcPts val="800"/>
                        </a:spcAft>
                      </a:pPr>
                      <a:r>
                        <a:rPr lang="nl-NL" sz="2400" b="1" dirty="0">
                          <a:effectLst/>
                        </a:rPr>
                        <a:t>1 </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1600" b="1" kern="1200" dirty="0">
                          <a:solidFill>
                            <a:srgbClr val="00B050"/>
                          </a:solidFill>
                        </a:rPr>
                        <a:t>Opstart periode</a:t>
                      </a:r>
                    </a:p>
                    <a:p>
                      <a:pPr algn="l">
                        <a:lnSpc>
                          <a:spcPct val="100000"/>
                        </a:lnSpc>
                        <a:spcAft>
                          <a:spcPts val="800"/>
                        </a:spcAft>
                      </a:pPr>
                      <a:r>
                        <a:rPr lang="nl-NL" sz="1600" i="1" kern="1200" dirty="0">
                          <a:solidFill>
                            <a:schemeClr val="dk1"/>
                          </a:solidFill>
                        </a:rPr>
                        <a:t>Intro LA 1 ‘Inventarisatie van plangebied’ </a:t>
                      </a:r>
                    </a:p>
                    <a:p>
                      <a:r>
                        <a:rPr lang="nl-NL" sz="1600" b="1" dirty="0">
                          <a:solidFill>
                            <a:srgbClr val="0070C0"/>
                          </a:solidFill>
                        </a:rPr>
                        <a:t>Vraagstuk </a:t>
                      </a:r>
                      <a:r>
                        <a:rPr lang="nl-NL" sz="1600" dirty="0"/>
                        <a:t>Wat zijn de wensen van de opdrachtgever?</a:t>
                      </a:r>
                    </a:p>
                    <a:p>
                      <a:r>
                        <a:rPr lang="nl-NL" sz="1600" b="1" dirty="0">
                          <a:solidFill>
                            <a:srgbClr val="0070C0"/>
                          </a:solidFill>
                        </a:rPr>
                        <a:t>Oorsprong </a:t>
                      </a:r>
                      <a:r>
                        <a:rPr lang="nl-NL" sz="1600" dirty="0"/>
                        <a:t>Wat is de geschiedenis van het gebied?</a:t>
                      </a:r>
                    </a:p>
                    <a:p>
                      <a:endParaRPr lang="nl-NL" sz="1600" dirty="0">
                        <a:latin typeface="Athletics Regular" panose="02000000000000000000" pitchFamily="50" charset="0"/>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0300457"/>
                  </a:ext>
                </a:extLst>
              </a:tr>
              <a:tr h="451542">
                <a:tc>
                  <a:txBody>
                    <a:bodyPr/>
                    <a:lstStyle/>
                    <a:p>
                      <a:pPr algn="ctr">
                        <a:lnSpc>
                          <a:spcPct val="100000"/>
                        </a:lnSpc>
                        <a:spcAft>
                          <a:spcPts val="800"/>
                        </a:spcAft>
                      </a:pPr>
                      <a:r>
                        <a:rPr lang="nl-NL" sz="2400" b="1" dirty="0">
                          <a:effectLst/>
                        </a:rPr>
                        <a:t>2</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1600" kern="1200" dirty="0">
                          <a:solidFill>
                            <a:schemeClr val="dk1"/>
                          </a:solidFill>
                        </a:rPr>
                        <a:t>Groep vormen</a:t>
                      </a:r>
                    </a:p>
                    <a:p>
                      <a:endParaRPr lang="nl-NL" sz="1600" b="1" dirty="0">
                        <a:solidFill>
                          <a:srgbClr val="0070C0"/>
                        </a:solidFill>
                      </a:endParaRPr>
                    </a:p>
                    <a:p>
                      <a:r>
                        <a:rPr lang="nl-NL" sz="1600" b="1" dirty="0">
                          <a:solidFill>
                            <a:srgbClr val="0070C0"/>
                          </a:solidFill>
                        </a:rPr>
                        <a:t>Omgevingsanalyse </a:t>
                      </a:r>
                      <a:r>
                        <a:rPr lang="nl-NL" sz="1600" dirty="0"/>
                        <a:t>Inventariseer informatie over plangebied</a:t>
                      </a:r>
                    </a:p>
                    <a:p>
                      <a:r>
                        <a:rPr lang="nl-NL" sz="1600" b="1" dirty="0">
                          <a:solidFill>
                            <a:srgbClr val="0070C0"/>
                          </a:solidFill>
                        </a:rPr>
                        <a:t>Thema’s </a:t>
                      </a:r>
                      <a:r>
                        <a:rPr lang="nl-NL" sz="1600" dirty="0"/>
                        <a:t>Eerste ideeën op gebied van CE, VT, LS, SW en WE</a:t>
                      </a:r>
                    </a:p>
                    <a:p>
                      <a:endParaRPr lang="nl-NL" sz="1600" dirty="0">
                        <a:latin typeface="Athletics Regular" panose="02000000000000000000" pitchFamily="50" charset="0"/>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579980"/>
                  </a:ext>
                </a:extLst>
              </a:tr>
              <a:tr h="171110">
                <a:tc>
                  <a:txBody>
                    <a:bodyPr/>
                    <a:lstStyle/>
                    <a:p>
                      <a:pPr algn="ctr">
                        <a:lnSpc>
                          <a:spcPct val="100000"/>
                        </a:lnSpc>
                        <a:spcAft>
                          <a:spcPts val="800"/>
                        </a:spcAft>
                      </a:pPr>
                      <a:r>
                        <a:rPr lang="nl-NL" sz="2400" b="1">
                          <a:effectLst/>
                        </a:rPr>
                        <a:t>3</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en-GB" sz="1600" i="1" dirty="0">
                          <a:effectLst/>
                        </a:rPr>
                        <a:t>Intro LA 2 ‘</a:t>
                      </a:r>
                      <a:r>
                        <a:rPr lang="en-GB" sz="1600" i="1" dirty="0" err="1">
                          <a:effectLst/>
                        </a:rPr>
                        <a:t>Marktonderzoek</a:t>
                      </a:r>
                      <a:r>
                        <a:rPr lang="en-GB" sz="1600" i="1" dirty="0">
                          <a:effectLst/>
                        </a:rPr>
                        <a:t>’</a:t>
                      </a:r>
                    </a:p>
                    <a:p>
                      <a:r>
                        <a:rPr lang="nl-NL" sz="1600" b="1" dirty="0">
                          <a:solidFill>
                            <a:srgbClr val="0070C0"/>
                          </a:solidFill>
                        </a:rPr>
                        <a:t>Marktonderzoek </a:t>
                      </a:r>
                      <a:r>
                        <a:rPr lang="nl-NL" sz="1600" dirty="0"/>
                        <a:t>Wie is de doelgroep? Wat zijn hun wensen?</a:t>
                      </a:r>
                    </a:p>
                    <a:p>
                      <a:pPr algn="l">
                        <a:lnSpc>
                          <a:spcPct val="100000"/>
                        </a:lnSpc>
                        <a:spcAft>
                          <a:spcPts val="800"/>
                        </a:spcAft>
                      </a:pPr>
                      <a:endParaRPr lang="en-GB" sz="1600" dirty="0">
                        <a:effectLst/>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252673"/>
                  </a:ext>
                </a:extLst>
              </a:tr>
              <a:tr h="350143">
                <a:tc>
                  <a:txBody>
                    <a:bodyPr/>
                    <a:lstStyle/>
                    <a:p>
                      <a:pPr algn="ctr">
                        <a:lnSpc>
                          <a:spcPct val="100000"/>
                        </a:lnSpc>
                        <a:spcAft>
                          <a:spcPts val="800"/>
                        </a:spcAft>
                      </a:pPr>
                      <a:r>
                        <a:rPr lang="nl-NL" sz="2400" b="1">
                          <a:effectLst/>
                        </a:rPr>
                        <a:t>4</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1600" i="1" dirty="0">
                          <a:effectLst/>
                        </a:rPr>
                        <a:t>Intro LA 3 ‘Ontwerp’</a:t>
                      </a:r>
                    </a:p>
                    <a:p>
                      <a:pPr marL="0" marR="0" lvl="0" indent="0" algn="l" defTabSz="914400" rtl="0" eaLnBrk="1" fontAlgn="auto" latinLnBrk="0" hangingPunct="1">
                        <a:lnSpc>
                          <a:spcPct val="100000"/>
                        </a:lnSpc>
                        <a:spcBef>
                          <a:spcPts val="0"/>
                        </a:spcBef>
                        <a:spcAft>
                          <a:spcPts val="800"/>
                        </a:spcAft>
                        <a:buClrTx/>
                        <a:buSzTx/>
                        <a:buFontTx/>
                        <a:buNone/>
                        <a:tabLst/>
                        <a:defRPr/>
                      </a:pPr>
                      <a:r>
                        <a:rPr lang="nl-NL" sz="1600" b="1" dirty="0">
                          <a:solidFill>
                            <a:srgbClr val="0070C0"/>
                          </a:solidFill>
                        </a:rPr>
                        <a:t>Marktonderzoek </a:t>
                      </a:r>
                      <a:r>
                        <a:rPr lang="nl-NL" sz="1600" dirty="0"/>
                        <a:t>Wie is de doelgroep? Wat zijn hun wensen?</a:t>
                      </a:r>
                    </a:p>
                    <a:p>
                      <a:pPr algn="l">
                        <a:lnSpc>
                          <a:spcPct val="100000"/>
                        </a:lnSpc>
                        <a:spcAft>
                          <a:spcPts val="800"/>
                        </a:spcAft>
                      </a:pPr>
                      <a:endParaRPr lang="nl-NL" sz="1600" dirty="0">
                        <a:effectLst/>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969719"/>
                  </a:ext>
                </a:extLst>
              </a:tr>
              <a:tr h="171110">
                <a:tc>
                  <a:txBody>
                    <a:bodyPr/>
                    <a:lstStyle/>
                    <a:p>
                      <a:pPr algn="ctr">
                        <a:lnSpc>
                          <a:spcPct val="100000"/>
                        </a:lnSpc>
                        <a:spcAft>
                          <a:spcPts val="800"/>
                        </a:spcAft>
                      </a:pPr>
                      <a:r>
                        <a:rPr lang="nl-NL" sz="2400" b="1" dirty="0">
                          <a:effectLst/>
                        </a:rPr>
                        <a:t>5</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lang="nl-NL" sz="1600" b="1" dirty="0">
                        <a:solidFill>
                          <a:srgbClr val="0070C0"/>
                        </a:solidFill>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nl-NL" sz="1600" b="1" dirty="0">
                          <a:solidFill>
                            <a:srgbClr val="0070C0"/>
                          </a:solidFill>
                        </a:rPr>
                        <a:t>Scenario’s</a:t>
                      </a:r>
                      <a:r>
                        <a:rPr lang="nl-NL" sz="1600" b="1" dirty="0">
                          <a:solidFill>
                            <a:srgbClr val="D60093"/>
                          </a:solidFill>
                        </a:rPr>
                        <a:t> </a:t>
                      </a:r>
                      <a:r>
                        <a:rPr lang="nl-NL" sz="1600" dirty="0"/>
                        <a:t>Wat zijn mogelijke oplossingen?</a:t>
                      </a:r>
                    </a:p>
                    <a:p>
                      <a:pPr algn="l">
                        <a:lnSpc>
                          <a:spcPct val="100000"/>
                        </a:lnSpc>
                        <a:spcAft>
                          <a:spcPts val="80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9716604"/>
                  </a:ext>
                </a:extLst>
              </a:tr>
            </a:tbl>
          </a:graphicData>
        </a:graphic>
      </p:graphicFrame>
    </p:spTree>
    <p:extLst>
      <p:ext uri="{BB962C8B-B14F-4D97-AF65-F5344CB8AC3E}">
        <p14:creationId xmlns:p14="http://schemas.microsoft.com/office/powerpoint/2010/main" val="327765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A0AD8-2BBA-448E-A828-CEB453C1E3A9}"/>
              </a:ext>
            </a:extLst>
          </p:cNvPr>
          <p:cNvSpPr txBox="1">
            <a:spLocks/>
          </p:cNvSpPr>
          <p:nvPr/>
        </p:nvSpPr>
        <p:spPr>
          <a:xfrm>
            <a:off x="838200" y="365126"/>
            <a:ext cx="7765473" cy="424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Athletics Bold" panose="02000000000000000000" pitchFamily="50" charset="0"/>
              </a:rPr>
              <a:t>Planning op hoofdlijnen (week 6 – 10) </a:t>
            </a:r>
          </a:p>
        </p:txBody>
      </p:sp>
      <p:graphicFrame>
        <p:nvGraphicFramePr>
          <p:cNvPr id="3" name="Tabel 2">
            <a:extLst>
              <a:ext uri="{FF2B5EF4-FFF2-40B4-BE49-F238E27FC236}">
                <a16:creationId xmlns:a16="http://schemas.microsoft.com/office/drawing/2014/main" id="{008E3B34-B420-498D-83F3-2AA3C8F1409E}"/>
              </a:ext>
            </a:extLst>
          </p:cNvPr>
          <p:cNvGraphicFramePr>
            <a:graphicFrameLocks noGrp="1"/>
          </p:cNvGraphicFramePr>
          <p:nvPr>
            <p:extLst>
              <p:ext uri="{D42A27DB-BD31-4B8C-83A1-F6EECF244321}">
                <p14:modId xmlns:p14="http://schemas.microsoft.com/office/powerpoint/2010/main" val="497219452"/>
              </p:ext>
            </p:extLst>
          </p:nvPr>
        </p:nvGraphicFramePr>
        <p:xfrm>
          <a:off x="975590" y="1027906"/>
          <a:ext cx="9488055" cy="5384800"/>
        </p:xfrm>
        <a:graphic>
          <a:graphicData uri="http://schemas.openxmlformats.org/drawingml/2006/table">
            <a:tbl>
              <a:tblPr firstRow="1" firstCol="1" bandRow="1">
                <a:tableStyleId>{2D5ABB26-0587-4C30-8999-92F81FD0307C}</a:tableStyleId>
              </a:tblPr>
              <a:tblGrid>
                <a:gridCol w="1253269">
                  <a:extLst>
                    <a:ext uri="{9D8B030D-6E8A-4147-A177-3AD203B41FA5}">
                      <a16:colId xmlns:a16="http://schemas.microsoft.com/office/drawing/2014/main" val="3605072931"/>
                    </a:ext>
                  </a:extLst>
                </a:gridCol>
                <a:gridCol w="8234786">
                  <a:extLst>
                    <a:ext uri="{9D8B030D-6E8A-4147-A177-3AD203B41FA5}">
                      <a16:colId xmlns:a16="http://schemas.microsoft.com/office/drawing/2014/main" val="2078154552"/>
                    </a:ext>
                  </a:extLst>
                </a:gridCol>
              </a:tblGrid>
              <a:tr h="217754">
                <a:tc>
                  <a:txBody>
                    <a:bodyPr/>
                    <a:lstStyle/>
                    <a:p>
                      <a:pPr algn="l">
                        <a:lnSpc>
                          <a:spcPct val="100000"/>
                        </a:lnSpc>
                        <a:spcAft>
                          <a:spcPts val="800"/>
                        </a:spcAft>
                      </a:pPr>
                      <a:r>
                        <a:rPr lang="nl-NL" sz="2000" b="1" dirty="0">
                          <a:effectLst/>
                        </a:rPr>
                        <a:t>Week </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2000" b="1" dirty="0">
                          <a:effectLst/>
                        </a:rPr>
                        <a:t>Algemene info </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372524"/>
                  </a:ext>
                </a:extLst>
              </a:tr>
              <a:tr h="773564">
                <a:tc>
                  <a:txBody>
                    <a:bodyPr/>
                    <a:lstStyle/>
                    <a:p>
                      <a:pPr algn="ctr">
                        <a:lnSpc>
                          <a:spcPct val="100000"/>
                        </a:lnSpc>
                        <a:spcAft>
                          <a:spcPts val="800"/>
                        </a:spcAft>
                      </a:pPr>
                      <a:r>
                        <a:rPr lang="nl-NL" sz="2400" b="1">
                          <a:effectLst/>
                        </a:rPr>
                        <a:t>6</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lang="nl-NL" sz="1600" b="1" dirty="0">
                        <a:solidFill>
                          <a:srgbClr val="0070C0"/>
                        </a:solidFill>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nl-NL" sz="1600" b="1" dirty="0">
                          <a:solidFill>
                            <a:srgbClr val="0070C0"/>
                          </a:solidFill>
                        </a:rPr>
                        <a:t>Scenario’s</a:t>
                      </a:r>
                      <a:r>
                        <a:rPr lang="nl-NL" sz="1600" b="1" dirty="0">
                          <a:solidFill>
                            <a:srgbClr val="D60093"/>
                          </a:solidFill>
                        </a:rPr>
                        <a:t> </a:t>
                      </a:r>
                      <a:r>
                        <a:rPr lang="nl-NL" sz="1600" dirty="0"/>
                        <a:t>Wat zijn mogelijke oplossingen?</a:t>
                      </a:r>
                    </a:p>
                    <a:p>
                      <a:pPr algn="l">
                        <a:lnSpc>
                          <a:spcPct val="100000"/>
                        </a:lnSpc>
                        <a:spcAft>
                          <a:spcPts val="800"/>
                        </a:spcAft>
                      </a:pPr>
                      <a:endParaRPr lang="nl-NL" sz="1600" dirty="0">
                        <a:effectLst/>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0300457"/>
                  </a:ext>
                </a:extLst>
              </a:tr>
              <a:tr h="451542">
                <a:tc>
                  <a:txBody>
                    <a:bodyPr/>
                    <a:lstStyle/>
                    <a:p>
                      <a:pPr algn="ctr">
                        <a:lnSpc>
                          <a:spcPct val="100000"/>
                        </a:lnSpc>
                        <a:spcAft>
                          <a:spcPts val="800"/>
                        </a:spcAft>
                      </a:pPr>
                      <a:r>
                        <a:rPr lang="nl-NL" sz="2400" b="1">
                          <a:effectLst/>
                        </a:rPr>
                        <a:t>7</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600" b="1" dirty="0">
                        <a:solidFill>
                          <a:srgbClr val="0070C0"/>
                        </a:solidFill>
                      </a:endParaRPr>
                    </a:p>
                    <a:p>
                      <a:r>
                        <a:rPr lang="nl-NL" sz="1600" b="1" dirty="0">
                          <a:solidFill>
                            <a:srgbClr val="0070C0"/>
                          </a:solidFill>
                        </a:rPr>
                        <a:t>Testen </a:t>
                      </a:r>
                      <a:r>
                        <a:rPr lang="nl-NL" sz="1600" dirty="0"/>
                        <a:t>Wat vindt de doelgroep van de eerste ideeën?</a:t>
                      </a:r>
                    </a:p>
                    <a:p>
                      <a:endParaRPr lang="nl-NL" sz="1600" dirty="0"/>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579980"/>
                  </a:ext>
                </a:extLst>
              </a:tr>
              <a:tr h="265082">
                <a:tc>
                  <a:txBody>
                    <a:bodyPr/>
                    <a:lstStyle/>
                    <a:p>
                      <a:pPr algn="ctr">
                        <a:lnSpc>
                          <a:spcPct val="100000"/>
                        </a:lnSpc>
                        <a:spcAft>
                          <a:spcPts val="800"/>
                        </a:spcAft>
                      </a:pPr>
                      <a:r>
                        <a:rPr lang="nl-NL" sz="2400" b="1">
                          <a:effectLst/>
                        </a:rPr>
                        <a:t>8</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600" b="1" dirty="0">
                        <a:solidFill>
                          <a:srgbClr val="0070C0"/>
                        </a:solidFill>
                      </a:endParaRPr>
                    </a:p>
                    <a:p>
                      <a:r>
                        <a:rPr lang="nl-NL" sz="1600" b="1" dirty="0">
                          <a:solidFill>
                            <a:srgbClr val="0070C0"/>
                          </a:solidFill>
                        </a:rPr>
                        <a:t>Presenteren </a:t>
                      </a:r>
                      <a:r>
                        <a:rPr lang="nl-NL" sz="1600" dirty="0"/>
                        <a:t>Presenteer je ontwerp aan de opdrachtgever</a:t>
                      </a:r>
                    </a:p>
                    <a:p>
                      <a:pPr algn="l">
                        <a:lnSpc>
                          <a:spcPct val="100000"/>
                        </a:lnSpc>
                        <a:spcAft>
                          <a:spcPts val="800"/>
                        </a:spcAft>
                      </a:pPr>
                      <a:endParaRPr lang="nl-NL" sz="1600" dirty="0">
                        <a:effectLst/>
                      </a:endParaRPr>
                    </a:p>
                    <a:p>
                      <a:pPr algn="l">
                        <a:lnSpc>
                          <a:spcPct val="100000"/>
                        </a:lnSpc>
                        <a:spcAft>
                          <a:spcPts val="800"/>
                        </a:spcAft>
                      </a:pPr>
                      <a:r>
                        <a:rPr lang="nl-NL" sz="1600" b="1" dirty="0">
                          <a:effectLst/>
                        </a:rPr>
                        <a:t>Portfolio deadline -  </a:t>
                      </a:r>
                      <a:r>
                        <a:rPr lang="nl-NL" sz="1600" b="1" dirty="0">
                          <a:solidFill>
                            <a:srgbClr val="FF0000"/>
                          </a:solidFill>
                          <a:effectLst/>
                        </a:rPr>
                        <a:t>dinsdag 20 juni</a:t>
                      </a:r>
                    </a:p>
                    <a:p>
                      <a:pPr algn="l">
                        <a:lnSpc>
                          <a:spcPct val="100000"/>
                        </a:lnSpc>
                        <a:spcAft>
                          <a:spcPts val="800"/>
                        </a:spcAft>
                      </a:pPr>
                      <a:r>
                        <a:rPr lang="nl-NL" sz="1600" b="1" dirty="0">
                          <a:effectLst/>
                        </a:rPr>
                        <a:t>Presentatie ontwerp – </a:t>
                      </a:r>
                      <a:r>
                        <a:rPr lang="nl-NL" sz="1600" b="1" kern="1200" dirty="0">
                          <a:solidFill>
                            <a:srgbClr val="FF0000"/>
                          </a:solidFill>
                          <a:effectLst/>
                          <a:latin typeface="+mn-lt"/>
                          <a:ea typeface="+mn-ea"/>
                          <a:cs typeface="+mn-cs"/>
                        </a:rPr>
                        <a:t>donderdag 22 juni </a:t>
                      </a:r>
                    </a:p>
                    <a:p>
                      <a:pPr algn="l">
                        <a:lnSpc>
                          <a:spcPct val="100000"/>
                        </a:lnSpc>
                        <a:spcAft>
                          <a:spcPts val="800"/>
                        </a:spcAft>
                      </a:pPr>
                      <a:r>
                        <a:rPr lang="nl-NL" sz="1600" b="1" dirty="0">
                          <a:effectLst/>
                        </a:rPr>
                        <a:t>Deadline verantwoordingsdocument – </a:t>
                      </a:r>
                      <a:r>
                        <a:rPr lang="nl-NL" sz="1600" b="1" kern="1200" dirty="0">
                          <a:solidFill>
                            <a:srgbClr val="FF0000"/>
                          </a:solidFill>
                          <a:effectLst/>
                          <a:latin typeface="+mn-lt"/>
                          <a:ea typeface="+mn-ea"/>
                          <a:cs typeface="+mn-cs"/>
                        </a:rPr>
                        <a:t>vrijdag 23 juni</a:t>
                      </a: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252673"/>
                  </a:ext>
                </a:extLst>
              </a:tr>
              <a:tr h="350143">
                <a:tc>
                  <a:txBody>
                    <a:bodyPr/>
                    <a:lstStyle/>
                    <a:p>
                      <a:pPr algn="ctr">
                        <a:lnSpc>
                          <a:spcPct val="100000"/>
                        </a:lnSpc>
                        <a:spcAft>
                          <a:spcPts val="800"/>
                        </a:spcAft>
                      </a:pPr>
                      <a:r>
                        <a:rPr lang="nl-NL" sz="2400" b="1">
                          <a:effectLst/>
                        </a:rPr>
                        <a:t>9</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1600" b="1" dirty="0">
                          <a:effectLst/>
                        </a:rPr>
                        <a:t>Kennistoets</a:t>
                      </a:r>
                      <a:r>
                        <a:rPr lang="nl-NL" sz="1600" dirty="0">
                          <a:effectLst/>
                        </a:rPr>
                        <a:t> – </a:t>
                      </a:r>
                      <a:r>
                        <a:rPr lang="nl-NL" sz="1600" b="1" kern="1200" dirty="0">
                          <a:solidFill>
                            <a:srgbClr val="FF0000"/>
                          </a:solidFill>
                          <a:effectLst/>
                          <a:latin typeface="+mn-lt"/>
                          <a:ea typeface="+mn-ea"/>
                          <a:cs typeface="+mn-cs"/>
                        </a:rPr>
                        <a:t>maandag 26 juni</a:t>
                      </a:r>
                    </a:p>
                    <a:p>
                      <a:pPr algn="l">
                        <a:lnSpc>
                          <a:spcPct val="100000"/>
                        </a:lnSpc>
                        <a:spcAft>
                          <a:spcPts val="800"/>
                        </a:spcAft>
                      </a:pPr>
                      <a:r>
                        <a:rPr lang="nl-NL" sz="1600" b="1" dirty="0">
                          <a:effectLst/>
                        </a:rPr>
                        <a:t>Herkansing portfolio = </a:t>
                      </a:r>
                      <a:r>
                        <a:rPr lang="nl-NL" sz="1600" b="1" kern="1200" dirty="0">
                          <a:solidFill>
                            <a:srgbClr val="FF0000"/>
                          </a:solidFill>
                          <a:effectLst/>
                          <a:latin typeface="+mn-lt"/>
                          <a:ea typeface="+mn-ea"/>
                          <a:cs typeface="+mn-cs"/>
                        </a:rPr>
                        <a:t>vrijdag 30 juni </a:t>
                      </a:r>
                    </a:p>
                    <a:p>
                      <a:pPr algn="l">
                        <a:lnSpc>
                          <a:spcPct val="100000"/>
                        </a:lnSpc>
                        <a:spcAft>
                          <a:spcPts val="800"/>
                        </a:spcAft>
                      </a:pPr>
                      <a:r>
                        <a:rPr lang="nl-NL" sz="1600" b="1" dirty="0">
                          <a:effectLst/>
                        </a:rPr>
                        <a:t>Herkansing periode 4 - </a:t>
                      </a:r>
                      <a:r>
                        <a:rPr lang="nl-NL" sz="1600" b="1" kern="1200" dirty="0">
                          <a:solidFill>
                            <a:srgbClr val="FF0000"/>
                          </a:solidFill>
                          <a:effectLst/>
                          <a:latin typeface="+mn-lt"/>
                          <a:ea typeface="+mn-ea"/>
                          <a:cs typeface="+mn-cs"/>
                        </a:rPr>
                        <a:t>woensdag 5 juli</a:t>
                      </a:r>
                    </a:p>
                    <a:p>
                      <a:pPr algn="l">
                        <a:lnSpc>
                          <a:spcPct val="100000"/>
                        </a:lnSpc>
                        <a:spcAft>
                          <a:spcPts val="800"/>
                        </a:spcAft>
                      </a:pPr>
                      <a:endParaRPr lang="nl-NL" sz="1600" b="1" kern="1200" dirty="0">
                        <a:solidFill>
                          <a:srgbClr val="FF0000"/>
                        </a:solidFill>
                        <a:effectLst/>
                        <a:latin typeface="+mn-lt"/>
                        <a:ea typeface="+mn-ea"/>
                        <a:cs typeface="+mn-cs"/>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969719"/>
                  </a:ext>
                </a:extLst>
              </a:tr>
              <a:tr h="0">
                <a:tc>
                  <a:txBody>
                    <a:bodyPr/>
                    <a:lstStyle/>
                    <a:p>
                      <a:pPr algn="ctr">
                        <a:lnSpc>
                          <a:spcPct val="100000"/>
                        </a:lnSpc>
                        <a:spcAft>
                          <a:spcPts val="800"/>
                        </a:spcAft>
                      </a:pPr>
                      <a:r>
                        <a:rPr lang="nl-NL" sz="2400" b="1" dirty="0">
                          <a:effectLst/>
                        </a:rPr>
                        <a:t>10 </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ct val="100000"/>
                        </a:lnSpc>
                        <a:spcAft>
                          <a:spcPts val="800"/>
                        </a:spcAft>
                      </a:pPr>
                      <a:r>
                        <a:rPr lang="nl-NL" sz="1600" b="1" dirty="0">
                          <a:effectLst/>
                        </a:rPr>
                        <a:t>Finale herkansing op </a:t>
                      </a:r>
                      <a:r>
                        <a:rPr lang="nl-NL" sz="1600" b="1" kern="1200" dirty="0">
                          <a:solidFill>
                            <a:srgbClr val="FF0000"/>
                          </a:solidFill>
                          <a:effectLst/>
                          <a:latin typeface="+mn-lt"/>
                          <a:ea typeface="+mn-ea"/>
                          <a:cs typeface="+mn-cs"/>
                        </a:rPr>
                        <a:t>maandag 10 juli</a:t>
                      </a: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9716604"/>
                  </a:ext>
                </a:extLst>
              </a:tr>
            </a:tbl>
          </a:graphicData>
        </a:graphic>
      </p:graphicFrame>
    </p:spTree>
    <p:extLst>
      <p:ext uri="{BB962C8B-B14F-4D97-AF65-F5344CB8AC3E}">
        <p14:creationId xmlns:p14="http://schemas.microsoft.com/office/powerpoint/2010/main" val="3864491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98252" y="232675"/>
            <a:ext cx="10515600" cy="643655"/>
          </a:xfrm>
        </p:spPr>
        <p:txBody>
          <a:bodyPr>
            <a:normAutofit fontScale="90000"/>
          </a:bodyPr>
          <a:lstStyle/>
          <a:p>
            <a:r>
              <a:rPr lang="nl-NL"/>
              <a:t>IBS Inrichting van een gebied – periode 4</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608351" y="983729"/>
            <a:ext cx="5401924" cy="541821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Integrale beroepssituatie</a:t>
            </a:r>
          </a:p>
          <a:p>
            <a:pPr>
              <a:lnSpc>
                <a:spcPct val="107000"/>
              </a:lnSpc>
              <a:spcAft>
                <a:spcPts val="0"/>
              </a:spcAft>
              <a:buNone/>
            </a:pPr>
            <a:r>
              <a:rPr lang="nl-NL" sz="1600"/>
              <a:t>Je werkt bij een bureau voor landschapsontwerp en gebiedsontwikkeling. Dit bureau heeft een nieuwe opdracht ontvangen. De opdrachtgever heeft een gebied dat opnieuw ingericht dient te worden en heeft daarvoor enkele wensen. </a:t>
            </a:r>
          </a:p>
          <a:p>
            <a:pPr>
              <a:lnSpc>
                <a:spcPct val="107000"/>
              </a:lnSpc>
              <a:spcAft>
                <a:spcPts val="0"/>
              </a:spcAft>
              <a:buNone/>
            </a:pPr>
            <a:r>
              <a:rPr lang="nl-NL" sz="1600"/>
              <a:t>Aan jou de taak om samen met je team een ontwerp op te stellen op basis van de wensen van de opdrachtgever en wat aansluit bij de wensen van de doelgroep. Dit doe je door een visuele weergave van het ontwerp en een schriftelijke verantwoording.</a:t>
            </a:r>
          </a:p>
          <a:p>
            <a:pPr>
              <a:spcAft>
                <a:spcPts val="0"/>
              </a:spcAft>
              <a:buNone/>
            </a:pPr>
            <a:r>
              <a:rPr lang="nl-NL" sz="1600"/>
              <a:t> </a:t>
            </a:r>
          </a:p>
          <a:p>
            <a:pPr>
              <a:spcAft>
                <a:spcPts val="0"/>
              </a:spcAft>
              <a:buNone/>
            </a:pPr>
            <a:r>
              <a:rPr lang="nl-NL" sz="1600"/>
              <a:t>De opdrachtgever vindt de volgende onderdelen belangrijk:</a:t>
            </a:r>
          </a:p>
          <a:p>
            <a:pPr marL="285750" indent="-285750">
              <a:spcAft>
                <a:spcPts val="0"/>
              </a:spcAft>
              <a:buFontTx/>
              <a:buChar char="-"/>
            </a:pPr>
            <a:r>
              <a:rPr lang="nl-NL" sz="1600"/>
              <a:t>Mogelijkheid tot recreatie</a:t>
            </a:r>
          </a:p>
          <a:p>
            <a:pPr marL="285750" indent="-285750">
              <a:spcAft>
                <a:spcPts val="0"/>
              </a:spcAft>
              <a:buFontTx/>
              <a:buChar char="-"/>
            </a:pPr>
            <a:r>
              <a:rPr lang="nl-NL" sz="1600"/>
              <a:t>Aandacht voor afval- en reststromen</a:t>
            </a:r>
          </a:p>
          <a:p>
            <a:pPr marL="285750" indent="-285750">
              <a:spcAft>
                <a:spcPts val="0"/>
              </a:spcAft>
              <a:buFontTx/>
              <a:buChar char="-"/>
            </a:pPr>
            <a:r>
              <a:rPr lang="nl-NL" sz="1600"/>
              <a:t>Duurzaamheid op het gebied van water en energie</a:t>
            </a:r>
          </a:p>
          <a:p>
            <a:pPr marL="285750" indent="-285750">
              <a:spcAft>
                <a:spcPts val="0"/>
              </a:spcAft>
              <a:buFontTx/>
              <a:buChar char="-"/>
            </a:pPr>
            <a:r>
              <a:rPr lang="nl-NL" sz="1600"/>
              <a:t>Het stimuleren van een gezonde leefstijl</a:t>
            </a:r>
          </a:p>
          <a:p>
            <a:pPr marL="285750" indent="-285750">
              <a:spcAft>
                <a:spcPts val="0"/>
              </a:spcAft>
              <a:buFontTx/>
              <a:buChar char="-"/>
            </a:pPr>
            <a:r>
              <a:rPr lang="nl-NL" sz="1600"/>
              <a:t>En het vergroten van de leefbaarheid van het gebied</a:t>
            </a:r>
          </a:p>
          <a:p>
            <a:pPr>
              <a:spcAft>
                <a:spcPts val="0"/>
              </a:spcAft>
              <a:buNone/>
            </a:pPr>
            <a:r>
              <a:rPr lang="nl-NL" sz="1600"/>
              <a:t>Om tot een onderbouwd voorstel te komen moet je een goed beeld hebben van het plangebied. </a:t>
            </a:r>
          </a:p>
        </p:txBody>
      </p:sp>
      <p:sp>
        <p:nvSpPr>
          <p:cNvPr id="11" name="Tekstvak 5"/>
          <p:cNvSpPr txBox="1">
            <a:spLocks noChangeArrowheads="1"/>
          </p:cNvSpPr>
          <p:nvPr/>
        </p:nvSpPr>
        <p:spPr bwMode="auto">
          <a:xfrm>
            <a:off x="6320540" y="983729"/>
            <a:ext cx="5576289" cy="171739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Opdracht</a:t>
            </a:r>
            <a:endParaRPr lang="nl-NL" altLang="nl-NL" sz="1400">
              <a:latin typeface="+mn-lt"/>
            </a:endParaRPr>
          </a:p>
          <a:p>
            <a:pPr>
              <a:buNone/>
            </a:pPr>
            <a:r>
              <a:rPr lang="nl-NL" sz="1600"/>
              <a:t>Je maakt een visueel ontwerp voor de ontwikkeling en aanleg van een gebied. Keuzes moeten worden toegelicht. Je presenteert jouw idee ook aan de opdrachtgever.</a:t>
            </a:r>
          </a:p>
          <a:p>
            <a:pPr>
              <a:buNone/>
            </a:pPr>
            <a:endParaRPr lang="nl-NL" sz="1600"/>
          </a:p>
          <a:p>
            <a:pPr>
              <a:buNone/>
            </a:pPr>
            <a:r>
              <a:rPr lang="nl-NL" sz="1600"/>
              <a:t>Hierbij houd je rekening met de eisen die gesteld worden.</a:t>
            </a:r>
          </a:p>
        </p:txBody>
      </p:sp>
      <p:sp>
        <p:nvSpPr>
          <p:cNvPr id="15" name="Tekstvak 14"/>
          <p:cNvSpPr txBox="1"/>
          <p:nvPr/>
        </p:nvSpPr>
        <p:spPr>
          <a:xfrm>
            <a:off x="6320540" y="3005501"/>
            <a:ext cx="5401924" cy="107721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Voorwaarden</a:t>
            </a:r>
          </a:p>
          <a:p>
            <a:pPr lvl="0"/>
            <a:r>
              <a:rPr lang="nl-NL" sz="1600">
                <a:solidFill>
                  <a:schemeClr val="tx1"/>
                </a:solidFill>
                <a:latin typeface="Calibri" panose="020F0502020204030204" pitchFamily="34" charset="0"/>
              </a:rPr>
              <a:t>- Er is een opdrachtgever.</a:t>
            </a:r>
          </a:p>
          <a:p>
            <a:r>
              <a:rPr lang="nl-NL" sz="1600">
                <a:solidFill>
                  <a:schemeClr val="tx1"/>
                </a:solidFill>
                <a:latin typeface="Calibri" panose="020F0502020204030204" pitchFamily="34" charset="0"/>
              </a:rPr>
              <a:t>- Er is een geschikte locatie beschikbaar die bereikbaar is voor studenten (maximaal 30 minuten fietsen).</a:t>
            </a:r>
          </a:p>
        </p:txBody>
      </p:sp>
      <p:pic>
        <p:nvPicPr>
          <p:cNvPr id="12" name="Picture 2" descr="Afbeeldingsresultaat voor ontwerp buitenruimt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58"/>
          <a:stretch/>
        </p:blipFill>
        <p:spPr bwMode="auto">
          <a:xfrm>
            <a:off x="6308075" y="4249783"/>
            <a:ext cx="3510839" cy="191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4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98252" y="311698"/>
            <a:ext cx="10515600" cy="643655"/>
          </a:xfrm>
        </p:spPr>
        <p:txBody>
          <a:bodyPr>
            <a:normAutofit fontScale="90000"/>
          </a:bodyPr>
          <a:lstStyle/>
          <a:p>
            <a:r>
              <a:rPr lang="nl-NL"/>
              <a:t>Inrichting van een gebied - Toetsing</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3" name="Tekstvak 12"/>
          <p:cNvSpPr txBox="1"/>
          <p:nvPr/>
        </p:nvSpPr>
        <p:spPr>
          <a:xfrm>
            <a:off x="622860" y="1126304"/>
            <a:ext cx="5616013" cy="1323439"/>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t>Toetsen </a:t>
            </a:r>
          </a:p>
          <a:p>
            <a:pPr eaLnBrk="1" hangingPunct="1">
              <a:defRPr/>
            </a:pPr>
            <a:r>
              <a:rPr lang="nl-NL" sz="1600" dirty="0"/>
              <a:t>Dit IBS wordt afgerond met 3 toetsmomenten: kennistoets, ontwerp met verantwoording (in de vorm van een verslag) en een presentatie. In onderstaande tabel is een overzicht van de toetsen weergegeven. </a:t>
            </a:r>
          </a:p>
        </p:txBody>
      </p:sp>
      <p:sp>
        <p:nvSpPr>
          <p:cNvPr id="17" name="Tekstvak 16"/>
          <p:cNvSpPr txBox="1"/>
          <p:nvPr/>
        </p:nvSpPr>
        <p:spPr>
          <a:xfrm>
            <a:off x="6674877" y="1126304"/>
            <a:ext cx="4678922" cy="4817537"/>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a:t>Leerdoelen bij dit IBS</a:t>
            </a:r>
          </a:p>
          <a:p>
            <a:pPr marL="342900" indent="-342900">
              <a:lnSpc>
                <a:spcPct val="107000"/>
              </a:lnSpc>
              <a:buFont typeface="+mj-lt"/>
              <a:buAutoNum type="arabicPeriod"/>
            </a:pPr>
            <a:r>
              <a:rPr lang="nl-NL" sz="1600"/>
              <a:t>Je kunt de basisbegrippen van de beroepssituatie uitleggen en toepassen. </a:t>
            </a:r>
            <a:endParaRPr lang="nl-NL" sz="1600">
              <a:cs typeface="Calibri"/>
            </a:endParaRPr>
          </a:p>
          <a:p>
            <a:pPr marL="342900" lvl="0" indent="-342900">
              <a:lnSpc>
                <a:spcPct val="107000"/>
              </a:lnSpc>
              <a:spcAft>
                <a:spcPts val="0"/>
              </a:spcAft>
              <a:buFont typeface="+mj-lt"/>
              <a:buAutoNum type="arabicPeriod"/>
            </a:pPr>
            <a:r>
              <a:rPr lang="nl-NL" sz="1600"/>
              <a:t>Je kunt de mogelijkheden van duurzaamheid, biodiversiteit, eetbaar groen en duurzame energie toepassen in een ontwerp van een stuk gebied. </a:t>
            </a:r>
          </a:p>
          <a:p>
            <a:pPr marL="342900" lvl="0" indent="-342900">
              <a:lnSpc>
                <a:spcPct val="107000"/>
              </a:lnSpc>
              <a:spcAft>
                <a:spcPts val="0"/>
              </a:spcAft>
              <a:buFont typeface="+mj-lt"/>
              <a:buAutoNum type="arabicPeriod"/>
            </a:pPr>
            <a:r>
              <a:rPr lang="nl-NL" sz="1600"/>
              <a:t>Je kunt een inventarisatie maken van het plangebied en de omgeving. </a:t>
            </a:r>
          </a:p>
          <a:p>
            <a:pPr marL="342900" lvl="0" indent="-342900">
              <a:lnSpc>
                <a:spcPct val="107000"/>
              </a:lnSpc>
              <a:spcAft>
                <a:spcPts val="0"/>
              </a:spcAft>
              <a:buFont typeface="+mj-lt"/>
              <a:buAutoNum type="arabicPeriod"/>
            </a:pPr>
            <a:r>
              <a:rPr lang="nl-NL" sz="1600"/>
              <a:t>Je kunt de mogelijkheden van een gebied onderzoeken. </a:t>
            </a:r>
          </a:p>
          <a:p>
            <a:pPr marL="342900" lvl="0" indent="-342900">
              <a:lnSpc>
                <a:spcPct val="107000"/>
              </a:lnSpc>
              <a:spcAft>
                <a:spcPts val="0"/>
              </a:spcAft>
              <a:buFont typeface="+mj-lt"/>
              <a:buAutoNum type="arabicPeriod"/>
            </a:pPr>
            <a:r>
              <a:rPr lang="nl-NL" sz="1600"/>
              <a:t>Je kunt een marktonderzoek uitvoeren en de uitkomsten verwerken in je ontwerp. </a:t>
            </a:r>
          </a:p>
          <a:p>
            <a:pPr marL="342900" lvl="0" indent="-342900">
              <a:lnSpc>
                <a:spcPct val="107000"/>
              </a:lnSpc>
              <a:spcAft>
                <a:spcPts val="0"/>
              </a:spcAft>
              <a:buFont typeface="+mj-lt"/>
              <a:buAutoNum type="arabicPeriod"/>
            </a:pPr>
            <a:r>
              <a:rPr lang="nl-NL" sz="1600"/>
              <a:t>Je kunt een reële inschatting maken van de kosten voor de (her)inrichting van het gebied.</a:t>
            </a:r>
          </a:p>
          <a:p>
            <a:pPr marL="342900" lvl="0" indent="-342900">
              <a:lnSpc>
                <a:spcPct val="107000"/>
              </a:lnSpc>
              <a:spcAft>
                <a:spcPts val="0"/>
              </a:spcAft>
              <a:buFont typeface="+mj-lt"/>
              <a:buAutoNum type="arabicPeriod"/>
            </a:pPr>
            <a:r>
              <a:rPr lang="nl-NL" sz="1600"/>
              <a:t>Je kunt een ontwerp voor de herinrichting van een gebied maken en verantwoorden. </a:t>
            </a:r>
          </a:p>
          <a:p>
            <a:pPr marL="342900" lvl="0" indent="-342900">
              <a:lnSpc>
                <a:spcPct val="107000"/>
              </a:lnSpc>
              <a:spcAft>
                <a:spcPts val="0"/>
              </a:spcAft>
              <a:buFont typeface="+mj-lt"/>
              <a:buAutoNum type="arabicPeriod"/>
            </a:pPr>
            <a:r>
              <a:rPr lang="nl-NL" sz="1600"/>
              <a:t>Je kunt projectmatig werken.</a:t>
            </a:r>
          </a:p>
          <a:p>
            <a:pPr marL="342900" lvl="0" indent="-342900">
              <a:lnSpc>
                <a:spcPct val="107000"/>
              </a:lnSpc>
              <a:spcAft>
                <a:spcPts val="0"/>
              </a:spcAft>
              <a:buFont typeface="+mj-lt"/>
              <a:buAutoNum type="arabicPeriod"/>
            </a:pPr>
            <a:r>
              <a:rPr lang="nl-NL" sz="1600"/>
              <a:t>Je kunt klantgericht werken. </a:t>
            </a:r>
          </a:p>
        </p:txBody>
      </p:sp>
      <p:graphicFrame>
        <p:nvGraphicFramePr>
          <p:cNvPr id="6" name="Tabel 5"/>
          <p:cNvGraphicFramePr>
            <a:graphicFrameLocks noGrp="1"/>
          </p:cNvGraphicFramePr>
          <p:nvPr>
            <p:extLst>
              <p:ext uri="{D42A27DB-BD31-4B8C-83A1-F6EECF244321}">
                <p14:modId xmlns:p14="http://schemas.microsoft.com/office/powerpoint/2010/main" val="1335804676"/>
              </p:ext>
            </p:extLst>
          </p:nvPr>
        </p:nvGraphicFramePr>
        <p:xfrm>
          <a:off x="622861" y="2491538"/>
          <a:ext cx="5616013" cy="3095011"/>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748051">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Ontwerp</a:t>
                      </a:r>
                      <a:r>
                        <a:rPr lang="nl-NL" sz="1400" baseline="0"/>
                        <a:t> en verantwoording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baseline="0"/>
                        <a:t>= verslag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Presentatie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 en 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Nr. 2</a:t>
                      </a:r>
                      <a:r>
                        <a:rPr lang="nl-NL" sz="1400" baseline="0"/>
                        <a:t>, 5,7 t/m 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Nr. 2</a:t>
                      </a:r>
                      <a:r>
                        <a:rPr lang="nl-NL" sz="1400" baseline="0"/>
                        <a:t> t/m 9</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Tree>
    <p:extLst>
      <p:ext uri="{BB962C8B-B14F-4D97-AF65-F5344CB8AC3E}">
        <p14:creationId xmlns:p14="http://schemas.microsoft.com/office/powerpoint/2010/main" val="205238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06730" y="439919"/>
            <a:ext cx="10515600" cy="643655"/>
          </a:xfrm>
        </p:spPr>
        <p:txBody>
          <a:bodyPr>
            <a:normAutofit fontScale="90000"/>
          </a:bodyPr>
          <a:lstStyle/>
          <a:p>
            <a:r>
              <a:rPr lang="nl-NL" sz="4000"/>
              <a:t>Inrichting van een gebied – Leervragen en competenties</a:t>
            </a:r>
          </a:p>
        </p:txBody>
      </p:sp>
      <p:sp>
        <p:nvSpPr>
          <p:cNvPr id="16" name="Tekstvak 15"/>
          <p:cNvSpPr txBox="1"/>
          <p:nvPr/>
        </p:nvSpPr>
        <p:spPr>
          <a:xfrm>
            <a:off x="6251274" y="1289241"/>
            <a:ext cx="5312653" cy="111722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t>Adviseur duurzame leefomgeving rollen</a:t>
            </a:r>
          </a:p>
          <a:p>
            <a:pPr marL="342900" lvl="0" indent="-342900">
              <a:lnSpc>
                <a:spcPct val="107000"/>
              </a:lnSpc>
              <a:spcAft>
                <a:spcPts val="0"/>
              </a:spcAft>
              <a:buFont typeface="Symbol" panose="05050102010706020507" pitchFamily="18" charset="2"/>
              <a:buChar char=""/>
            </a:pPr>
            <a:r>
              <a:rPr lang="nl-NL" sz="1600" dirty="0"/>
              <a:t>Creatieve denker</a:t>
            </a:r>
          </a:p>
          <a:p>
            <a:pPr marL="342900" lvl="0" indent="-342900">
              <a:lnSpc>
                <a:spcPct val="107000"/>
              </a:lnSpc>
              <a:spcAft>
                <a:spcPts val="0"/>
              </a:spcAft>
              <a:buFont typeface="Symbol" panose="05050102010706020507" pitchFamily="18" charset="2"/>
              <a:buChar char=""/>
            </a:pPr>
            <a:r>
              <a:rPr lang="nl-NL" sz="1600" dirty="0"/>
              <a:t>Kritische onderzoeker</a:t>
            </a:r>
          </a:p>
          <a:p>
            <a:pPr marL="342900" lvl="0" indent="-342900">
              <a:lnSpc>
                <a:spcPct val="107000"/>
              </a:lnSpc>
              <a:spcAft>
                <a:spcPts val="0"/>
              </a:spcAft>
              <a:buFont typeface="Symbol" panose="05050102010706020507" pitchFamily="18" charset="2"/>
              <a:buChar char=""/>
            </a:pPr>
            <a:r>
              <a:rPr lang="nl-NL" sz="1600" dirty="0"/>
              <a:t>Empathische verbinder</a:t>
            </a:r>
          </a:p>
        </p:txBody>
      </p:sp>
      <p:sp>
        <p:nvSpPr>
          <p:cNvPr id="19" name="Tekstvak 18"/>
          <p:cNvSpPr txBox="1"/>
          <p:nvPr/>
        </p:nvSpPr>
        <p:spPr>
          <a:xfrm>
            <a:off x="695454" y="1289241"/>
            <a:ext cx="5308182" cy="297325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Leervragen</a:t>
            </a:r>
          </a:p>
          <a:p>
            <a:pPr marL="342900" indent="-342900">
              <a:lnSpc>
                <a:spcPct val="107000"/>
              </a:lnSpc>
              <a:buFont typeface="Symbol" panose="05050102010706020507" pitchFamily="18" charset="2"/>
              <a:buChar char=""/>
            </a:pPr>
            <a:r>
              <a:rPr lang="nl-NL" sz="1600"/>
              <a:t>Hoe breng je de wensen van de opdrachtgever en de bewoners in kaart?</a:t>
            </a:r>
          </a:p>
          <a:p>
            <a:pPr marL="342900" indent="-342900">
              <a:lnSpc>
                <a:spcPct val="107000"/>
              </a:lnSpc>
              <a:buFont typeface="Symbol" panose="05050102010706020507" pitchFamily="18" charset="2"/>
              <a:buChar char=""/>
            </a:pPr>
            <a:r>
              <a:rPr lang="nl-NL" sz="1600"/>
              <a:t>Hoe zorg je dat je rekening houdt met verschillende wensen en belangen van bewoners en de opdrachtgever?</a:t>
            </a:r>
          </a:p>
          <a:p>
            <a:pPr marL="342900" indent="-342900">
              <a:lnSpc>
                <a:spcPct val="107000"/>
              </a:lnSpc>
              <a:buFont typeface="Symbol" panose="05050102010706020507" pitchFamily="18" charset="2"/>
              <a:buChar char=""/>
            </a:pPr>
            <a:r>
              <a:rPr lang="nl-NL" sz="1600"/>
              <a:t>Op welke manier zou jij duurzame aspecten in je ontwerp terug laten komen?</a:t>
            </a:r>
          </a:p>
          <a:p>
            <a:pPr marL="342900" indent="-342900">
              <a:lnSpc>
                <a:spcPct val="107000"/>
              </a:lnSpc>
              <a:buFont typeface="Symbol" panose="05050102010706020507" pitchFamily="18" charset="2"/>
              <a:buChar char=""/>
            </a:pPr>
            <a:r>
              <a:rPr lang="nl-NL" sz="1600"/>
              <a:t>Hoe zorg je ervoor dat je in je ontwerp rekening houdt met de biodiversiteit van het gebied?</a:t>
            </a:r>
          </a:p>
          <a:p>
            <a:pPr marL="342900" indent="-342900">
              <a:lnSpc>
                <a:spcPct val="107000"/>
              </a:lnSpc>
              <a:buFont typeface="Symbol" panose="05050102010706020507" pitchFamily="18" charset="2"/>
              <a:buChar char=""/>
            </a:pPr>
            <a:r>
              <a:rPr lang="nl-NL" sz="1600"/>
              <a:t>Hoe zou je omgaan met je ideeën in verhouding tot het budget?</a:t>
            </a: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4388" y="4384865"/>
            <a:ext cx="2206339" cy="2206339"/>
          </a:xfrm>
          <a:prstGeom prst="rect">
            <a:avLst/>
          </a:prstGeom>
        </p:spPr>
      </p:pic>
      <p:sp>
        <p:nvSpPr>
          <p:cNvPr id="10" name="Tekstvak 9"/>
          <p:cNvSpPr txBox="1"/>
          <p:nvPr/>
        </p:nvSpPr>
        <p:spPr>
          <a:xfrm>
            <a:off x="6251274" y="2948484"/>
            <a:ext cx="5312653" cy="218284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Werkprocessen </a:t>
            </a:r>
          </a:p>
          <a:p>
            <a:pPr lvl="0">
              <a:lnSpc>
                <a:spcPct val="107000"/>
              </a:lnSpc>
              <a:spcAft>
                <a:spcPts val="0"/>
              </a:spcAft>
            </a:pPr>
            <a:r>
              <a:rPr lang="nl-NL" sz="1600"/>
              <a:t>B1-K1-W1: Draagt zorg voor natuur, grond en water</a:t>
            </a:r>
          </a:p>
          <a:p>
            <a:pPr lvl="0">
              <a:lnSpc>
                <a:spcPct val="107000"/>
              </a:lnSpc>
              <a:spcAft>
                <a:spcPts val="0"/>
              </a:spcAft>
            </a:pPr>
            <a:r>
              <a:rPr lang="nl-NL" sz="1600"/>
              <a:t>B1-K1-W2: Communiceert met klanten, gasten, publiek en/of derden</a:t>
            </a:r>
          </a:p>
          <a:p>
            <a:pPr lvl="0">
              <a:lnSpc>
                <a:spcPct val="107000"/>
              </a:lnSpc>
              <a:spcAft>
                <a:spcPts val="0"/>
              </a:spcAft>
            </a:pPr>
            <a:r>
              <a:rPr lang="nl-NL" sz="1600"/>
              <a:t>B1-K2-W2: Maakt een plan van aanpak</a:t>
            </a:r>
          </a:p>
          <a:p>
            <a:pPr lvl="0">
              <a:lnSpc>
                <a:spcPct val="107000"/>
              </a:lnSpc>
              <a:spcAft>
                <a:spcPts val="0"/>
              </a:spcAft>
            </a:pPr>
            <a:r>
              <a:rPr lang="nl-NL" sz="1600"/>
              <a:t>B1-K2-W4: Evalueert de dienstverlening</a:t>
            </a:r>
          </a:p>
          <a:p>
            <a:pPr lvl="0">
              <a:lnSpc>
                <a:spcPct val="107000"/>
              </a:lnSpc>
              <a:spcAft>
                <a:spcPts val="0"/>
              </a:spcAft>
            </a:pPr>
            <a:r>
              <a:rPr lang="nl-NL" sz="1600"/>
              <a:t>B1-K4-W1: Plant en verdeelt de werkzaamheden</a:t>
            </a:r>
          </a:p>
          <a:p>
            <a:pPr lvl="0">
              <a:lnSpc>
                <a:spcPct val="107000"/>
              </a:lnSpc>
              <a:spcAft>
                <a:spcPts val="0"/>
              </a:spcAft>
            </a:pPr>
            <a:r>
              <a:rPr lang="nl-NL" sz="1600"/>
              <a:t>B1-K4-W2: Begroot financiën</a:t>
            </a:r>
          </a:p>
        </p:txBody>
      </p:sp>
    </p:spTree>
    <p:extLst>
      <p:ext uri="{BB962C8B-B14F-4D97-AF65-F5344CB8AC3E}">
        <p14:creationId xmlns:p14="http://schemas.microsoft.com/office/powerpoint/2010/main" val="289890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30910" y="160929"/>
            <a:ext cx="10515600" cy="643655"/>
          </a:xfrm>
        </p:spPr>
        <p:txBody>
          <a:bodyPr>
            <a:normAutofit/>
          </a:bodyPr>
          <a:lstStyle/>
          <a:p>
            <a:r>
              <a:rPr lang="nl-NL" sz="4000"/>
              <a:t>Inrichting van een gebied - Kennistoets</a:t>
            </a:r>
            <a:endParaRPr lang="nl-NL"/>
          </a:p>
        </p:txBody>
      </p:sp>
      <p:sp>
        <p:nvSpPr>
          <p:cNvPr id="12" name="Tekstvak 9"/>
          <p:cNvSpPr txBox="1">
            <a:spLocks noChangeArrowheads="1"/>
          </p:cNvSpPr>
          <p:nvPr/>
        </p:nvSpPr>
        <p:spPr bwMode="auto">
          <a:xfrm>
            <a:off x="627769" y="980842"/>
            <a:ext cx="6207139" cy="152349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latin typeface="+mn-lt"/>
              </a:rPr>
              <a:t>Kennistoets</a:t>
            </a:r>
          </a:p>
          <a:p>
            <a:pPr>
              <a:spcBef>
                <a:spcPct val="0"/>
              </a:spcBef>
              <a:buNone/>
            </a:pPr>
            <a:r>
              <a:rPr lang="nl-NL" altLang="nl-NL" sz="1500">
                <a:latin typeface="+mn-lt"/>
              </a:rPr>
              <a:t>De kennistoets gaat over de theorie die betrekking heeft op deze IBS.  In deze kennistoets wordt leerdoel 1 en 2 getoetst. Bij deze leerdoelen horen verschillende succescriteria. </a:t>
            </a:r>
            <a:endParaRPr lang="nl-NL" altLang="nl-NL" sz="1500">
              <a:latin typeface="+mn-lt"/>
              <a:cs typeface="Calibri"/>
            </a:endParaRPr>
          </a:p>
          <a:p>
            <a:pPr eaLnBrk="1" hangingPunct="1">
              <a:spcBef>
                <a:spcPct val="0"/>
              </a:spcBef>
              <a:buFontTx/>
              <a:buNone/>
            </a:pPr>
            <a:r>
              <a:rPr lang="nl-NL" altLang="nl-NL" sz="1500">
                <a:latin typeface="+mn-lt"/>
              </a:rPr>
              <a:t>De vragen zullen gaan over deze succescriteria. Leer hiervoor met de aangeboden lessen en bronnen. </a:t>
            </a:r>
          </a:p>
        </p:txBody>
      </p:sp>
      <p:sp>
        <p:nvSpPr>
          <p:cNvPr id="10" name="Tekstvak 9"/>
          <p:cNvSpPr txBox="1">
            <a:spLocks noChangeArrowheads="1"/>
          </p:cNvSpPr>
          <p:nvPr/>
        </p:nvSpPr>
        <p:spPr bwMode="auto">
          <a:xfrm>
            <a:off x="7017145" y="3765739"/>
            <a:ext cx="4958162" cy="19942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a:t>
            </a:r>
            <a:r>
              <a:rPr lang="nl-NL" altLang="nl-NL" sz="1600" b="1"/>
              <a:t>l</a:t>
            </a:r>
            <a:r>
              <a:rPr lang="nl-NL" sz="1600" b="1"/>
              <a:t>eerdoel 2</a:t>
            </a:r>
            <a:endParaRPr lang="nl-NL" altLang="nl-NL" sz="1600" b="1">
              <a:latin typeface="+mn-lt"/>
            </a:endParaRPr>
          </a:p>
          <a:p>
            <a:pPr marL="285750" indent="-285750">
              <a:lnSpc>
                <a:spcPct val="107000"/>
              </a:lnSpc>
              <a:spcAft>
                <a:spcPts val="0"/>
              </a:spcAft>
              <a:buFontTx/>
              <a:buChar char="-"/>
            </a:pPr>
            <a:r>
              <a:rPr lang="nl-NL" sz="1500">
                <a:latin typeface="+mn-lt"/>
              </a:rPr>
              <a:t>Je kunt het begrip duurzaamheid uitleggen.</a:t>
            </a:r>
          </a:p>
          <a:p>
            <a:pPr marL="285750" indent="-285750">
              <a:lnSpc>
                <a:spcPct val="107000"/>
              </a:lnSpc>
              <a:spcAft>
                <a:spcPts val="0"/>
              </a:spcAft>
              <a:buFontTx/>
              <a:buChar char="-"/>
            </a:pPr>
            <a:r>
              <a:rPr lang="nl-NL" sz="1500">
                <a:latin typeface="+mn-lt"/>
              </a:rPr>
              <a:t>Je kunt voorbeelden van eetbaar groen benoemen.</a:t>
            </a:r>
          </a:p>
          <a:p>
            <a:pPr marL="285750" indent="-285750">
              <a:lnSpc>
                <a:spcPct val="107000"/>
              </a:lnSpc>
              <a:spcAft>
                <a:spcPts val="0"/>
              </a:spcAft>
              <a:buFontTx/>
              <a:buChar char="-"/>
            </a:pPr>
            <a:r>
              <a:rPr lang="nl-NL" sz="1500">
                <a:latin typeface="+mn-lt"/>
              </a:rPr>
              <a:t>Je kunt een verband leggen tussen eetbaar groen en biodiversiteit.</a:t>
            </a:r>
          </a:p>
          <a:p>
            <a:pPr marL="285750" indent="-285750">
              <a:lnSpc>
                <a:spcPct val="107000"/>
              </a:lnSpc>
              <a:spcAft>
                <a:spcPts val="0"/>
              </a:spcAft>
              <a:buFontTx/>
              <a:buChar char="-"/>
            </a:pPr>
            <a:r>
              <a:rPr lang="nl-NL" sz="1500">
                <a:latin typeface="+mn-lt"/>
              </a:rPr>
              <a:t>Je kunt de relatie leggen tussen eetbaar groen en de bijbehorende gezondheidsaspecten in een gebied.</a:t>
            </a:r>
          </a:p>
        </p:txBody>
      </p:sp>
      <p:sp>
        <p:nvSpPr>
          <p:cNvPr id="3" name="Tekstvak 2"/>
          <p:cNvSpPr txBox="1"/>
          <p:nvPr/>
        </p:nvSpPr>
        <p:spPr>
          <a:xfrm>
            <a:off x="627768" y="2700257"/>
            <a:ext cx="6207139" cy="380104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1</a:t>
            </a:r>
          </a:p>
          <a:p>
            <a:r>
              <a:rPr lang="nl-NL" sz="1500" b="0">
                <a:solidFill>
                  <a:schemeClr val="tx1"/>
                </a:solidFill>
              </a:rPr>
              <a:t>- Je kunt de aangeboden begrippen voor ‘Vrije tijd’ uitleggen en toepassen.</a:t>
            </a:r>
            <a:endParaRPr lang="nl-NL" sz="1500" b="0">
              <a:solidFill>
                <a:schemeClr val="tx1"/>
              </a:solidFill>
              <a:cs typeface="Calibri"/>
            </a:endParaRPr>
          </a:p>
          <a:p>
            <a:r>
              <a:rPr lang="nl-NL" sz="1500" b="0">
                <a:solidFill>
                  <a:schemeClr val="tx1"/>
                </a:solidFill>
              </a:rPr>
              <a:t>- Je kunt de aangeboden begrippen voor ‘Water &amp; Energie’ uitleggen en toepassen.</a:t>
            </a:r>
            <a:endParaRPr lang="nl-NL" sz="1500" b="0">
              <a:solidFill>
                <a:schemeClr val="tx1"/>
              </a:solidFill>
              <a:cs typeface="Calibri"/>
            </a:endParaRPr>
          </a:p>
          <a:p>
            <a:r>
              <a:rPr lang="nl-NL" sz="1500" b="0">
                <a:solidFill>
                  <a:schemeClr val="tx1"/>
                </a:solidFill>
              </a:rPr>
              <a:t>- Je kunt de aangeboden begrippen voor ‘Stad &amp; Wijk’ uitleggen en toepassen.</a:t>
            </a:r>
            <a:endParaRPr lang="nl-NL" sz="1500" b="0">
              <a:solidFill>
                <a:schemeClr val="tx1"/>
              </a:solidFill>
              <a:cs typeface="Calibri"/>
            </a:endParaRPr>
          </a:p>
          <a:p>
            <a:r>
              <a:rPr lang="nl-NL" sz="1500" b="0">
                <a:solidFill>
                  <a:schemeClr val="tx1"/>
                </a:solidFill>
              </a:rPr>
              <a:t>- Je kunt de aangeboden begrippen voor ‘Lifestyle’ uitleggen en toepassen.</a:t>
            </a:r>
            <a:endParaRPr lang="nl-NL" sz="1500" b="0">
              <a:solidFill>
                <a:schemeClr val="tx1"/>
              </a:solidFill>
              <a:cs typeface="Calibri"/>
            </a:endParaRPr>
          </a:p>
          <a:p>
            <a:r>
              <a:rPr lang="nl-NL" sz="1500" b="0">
                <a:solidFill>
                  <a:schemeClr val="tx1"/>
                </a:solidFill>
              </a:rPr>
              <a:t>- Je kunt de aangeboden begrippen voor ‘Circulaire economie’ uitleggen en toepassen.</a:t>
            </a:r>
            <a:endParaRPr lang="nl-NL" sz="1500" b="0">
              <a:solidFill>
                <a:schemeClr val="tx1"/>
              </a:solidFill>
              <a:cs typeface="Calibri"/>
            </a:endParaRPr>
          </a:p>
          <a:p>
            <a:r>
              <a:rPr lang="nl-NL" sz="1500" b="0">
                <a:solidFill>
                  <a:schemeClr val="tx1"/>
                </a:solidFill>
              </a:rPr>
              <a:t>- Je kunt de aangeboden begrippen voor ‘inventarisatie plangebied’ uitleggen en toepassen.</a:t>
            </a:r>
          </a:p>
          <a:p>
            <a:r>
              <a:rPr lang="nl-NL" sz="1500" b="0">
                <a:solidFill>
                  <a:schemeClr val="tx1"/>
                </a:solidFill>
              </a:rPr>
              <a:t>- Je kunt de aangeboden begrippen voor ‘marktonderzoek’ uitleggen en toepassen.</a:t>
            </a:r>
          </a:p>
          <a:p>
            <a:r>
              <a:rPr lang="nl-NL" sz="1500" b="0">
                <a:solidFill>
                  <a:schemeClr val="tx1"/>
                </a:solidFill>
              </a:rPr>
              <a:t>- Je kunt de aangeboden begrippen voor ‘ontwerpen’ uitleggen en toepassen.</a:t>
            </a:r>
          </a:p>
          <a:p>
            <a:r>
              <a:rPr lang="nl-NL" sz="1500" b="0">
                <a:solidFill>
                  <a:schemeClr val="tx1"/>
                </a:solidFill>
              </a:rPr>
              <a:t>- Je kunt de aangeboden begrippen voor ‘natuur in de stad’ uitleggen en toepassen</a:t>
            </a:r>
          </a:p>
        </p:txBody>
      </p:sp>
      <p:sp>
        <p:nvSpPr>
          <p:cNvPr id="4" name="AutoShape 4" descr="Afbeeldingsresultaat voor kennistoe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2"/>
          <a:stretch>
            <a:fillRect/>
          </a:stretch>
        </p:blipFill>
        <p:spPr>
          <a:xfrm>
            <a:off x="8645236" y="1098061"/>
            <a:ext cx="1958253" cy="1958253"/>
          </a:xfrm>
          <a:prstGeom prst="rect">
            <a:avLst/>
          </a:prstGeom>
        </p:spPr>
      </p:pic>
    </p:spTree>
    <p:extLst>
      <p:ext uri="{BB962C8B-B14F-4D97-AF65-F5344CB8AC3E}">
        <p14:creationId xmlns:p14="http://schemas.microsoft.com/office/powerpoint/2010/main" val="8389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6810" y="37080"/>
            <a:ext cx="11588931" cy="758281"/>
          </a:xfrm>
        </p:spPr>
        <p:txBody>
          <a:bodyPr>
            <a:normAutofit/>
          </a:bodyPr>
          <a:lstStyle/>
          <a:p>
            <a:r>
              <a:rPr lang="nl-NL" sz="3600"/>
              <a:t>Inrichting van een gebied – Ontwerp en verantwoording</a:t>
            </a:r>
          </a:p>
        </p:txBody>
      </p:sp>
      <p:sp>
        <p:nvSpPr>
          <p:cNvPr id="8" name="Tekstvak 9"/>
          <p:cNvSpPr txBox="1">
            <a:spLocks noChangeArrowheads="1"/>
          </p:cNvSpPr>
          <p:nvPr/>
        </p:nvSpPr>
        <p:spPr bwMode="auto">
          <a:xfrm>
            <a:off x="564476" y="1024184"/>
            <a:ext cx="5560607" cy="10618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latin typeface="+mn-lt"/>
              </a:rPr>
              <a:t>Ontwerp en verantwoording</a:t>
            </a:r>
          </a:p>
          <a:p>
            <a:pPr eaLnBrk="1" hangingPunct="1">
              <a:spcBef>
                <a:spcPct val="0"/>
              </a:spcBef>
              <a:buFontTx/>
              <a:buNone/>
            </a:pPr>
            <a:r>
              <a:rPr lang="nl-NL" altLang="nl-NL" sz="1500">
                <a:latin typeface="+mn-lt"/>
              </a:rPr>
              <a:t>Je maakt een ontwerp en toelichting voor het buitengebied. Hiermee worden leerdoel 2,3,5,7 en 9 (deels) getoetst. De succescriteria die getoetst worden met het ontwerp worden hier weergegeven. </a:t>
            </a:r>
          </a:p>
        </p:txBody>
      </p:sp>
      <p:sp>
        <p:nvSpPr>
          <p:cNvPr id="9" name="Tekstvak 8"/>
          <p:cNvSpPr txBox="1"/>
          <p:nvPr/>
        </p:nvSpPr>
        <p:spPr>
          <a:xfrm>
            <a:off x="565652" y="2374790"/>
            <a:ext cx="5560606" cy="81253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a:spcBef>
                <a:spcPct val="20000"/>
              </a:spcBef>
            </a:pPr>
            <a:r>
              <a:rPr lang="nl-NL" sz="1400" b="0">
                <a:solidFill>
                  <a:schemeClr val="tx1"/>
                </a:solidFill>
              </a:rPr>
              <a:t>- Je kunt een ontwerp voor de herinrichting van een gebied maken wat biodiversiteit stimuleert.</a:t>
            </a:r>
          </a:p>
        </p:txBody>
      </p:sp>
      <p:sp>
        <p:nvSpPr>
          <p:cNvPr id="12" name="Tijdelijke aanduiding voor inhoud 4"/>
          <p:cNvSpPr txBox="1">
            <a:spLocks noChangeArrowheads="1"/>
          </p:cNvSpPr>
          <p:nvPr/>
        </p:nvSpPr>
        <p:spPr bwMode="auto">
          <a:xfrm>
            <a:off x="6371931" y="3097441"/>
            <a:ext cx="5560607" cy="1175706"/>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5</a:t>
            </a:r>
          </a:p>
          <a:p>
            <a:pPr>
              <a:buFontTx/>
              <a:buChar char="-"/>
            </a:pPr>
            <a:r>
              <a:rPr lang="nl-NL" sz="1400">
                <a:latin typeface="+mn-lt"/>
              </a:rPr>
              <a:t>Je kunt de verschillende stappen voor het uitvoeren van marktonderzoek benoemen en uitvoeren.</a:t>
            </a:r>
          </a:p>
          <a:p>
            <a:pPr>
              <a:buFontTx/>
              <a:buChar char="-"/>
            </a:pPr>
            <a:r>
              <a:rPr lang="nl-NL" sz="1400">
                <a:latin typeface="+mn-lt"/>
              </a:rPr>
              <a:t>Je kunt aantonen hoe de uitkomsten van het marktonderzoek terugkomen in je ontwerp.</a:t>
            </a: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045" y="4582638"/>
            <a:ext cx="2654655" cy="1818674"/>
          </a:xfrm>
          <a:prstGeom prst="rect">
            <a:avLst/>
          </a:prstGeom>
        </p:spPr>
      </p:pic>
      <p:pic>
        <p:nvPicPr>
          <p:cNvPr id="4" name="Afbeelding 3"/>
          <p:cNvPicPr>
            <a:picLocks noChangeAspect="1"/>
          </p:cNvPicPr>
          <p:nvPr/>
        </p:nvPicPr>
        <p:blipFill>
          <a:blip r:embed="rId3"/>
          <a:stretch>
            <a:fillRect/>
          </a:stretch>
        </p:blipFill>
        <p:spPr>
          <a:xfrm>
            <a:off x="9378231" y="4537432"/>
            <a:ext cx="2295322" cy="1529258"/>
          </a:xfrm>
          <a:prstGeom prst="rect">
            <a:avLst/>
          </a:prstGeom>
        </p:spPr>
      </p:pic>
      <p:sp>
        <p:nvSpPr>
          <p:cNvPr id="13" name="Tijdelijke aanduiding voor inhoud 4"/>
          <p:cNvSpPr txBox="1">
            <a:spLocks noChangeArrowheads="1"/>
          </p:cNvSpPr>
          <p:nvPr/>
        </p:nvSpPr>
        <p:spPr bwMode="auto">
          <a:xfrm>
            <a:off x="564476" y="3410464"/>
            <a:ext cx="5560607" cy="2080570"/>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3</a:t>
            </a:r>
          </a:p>
          <a:p>
            <a:pPr>
              <a:buFontTx/>
              <a:buChar char="-"/>
            </a:pPr>
            <a:r>
              <a:rPr lang="nl-NL" sz="1400">
                <a:latin typeface="+mn-lt"/>
              </a:rPr>
              <a:t>Je kunt afleiden wat onder het plangebied valt en wat niet.</a:t>
            </a:r>
          </a:p>
          <a:p>
            <a:pPr>
              <a:buFontTx/>
              <a:buChar char="-"/>
            </a:pPr>
            <a:r>
              <a:rPr lang="nl-NL" sz="1400">
                <a:latin typeface="+mn-lt"/>
              </a:rPr>
              <a:t>Je kunt de omgeving van het plangebied in kaart brengen.</a:t>
            </a:r>
          </a:p>
          <a:p>
            <a:pPr>
              <a:buFontTx/>
              <a:buChar char="-"/>
            </a:pPr>
            <a:r>
              <a:rPr lang="nl-NL" sz="1400">
                <a:latin typeface="+mn-lt"/>
              </a:rPr>
              <a:t>Je kunt informatie selecteren uit het bestemmingsplan en de bodemkaart.</a:t>
            </a:r>
          </a:p>
          <a:p>
            <a:pPr>
              <a:buFontTx/>
              <a:buChar char="-"/>
            </a:pPr>
            <a:r>
              <a:rPr lang="nl-NL" sz="1400">
                <a:latin typeface="+mn-lt"/>
              </a:rPr>
              <a:t>Je kunt aangeven welke effecten de ondernomen acties hebben op het milieu.</a:t>
            </a:r>
          </a:p>
          <a:p>
            <a:pPr>
              <a:buFontTx/>
              <a:buChar char="-"/>
            </a:pPr>
            <a:r>
              <a:rPr lang="nl-NL" sz="1400">
                <a:latin typeface="+mn-lt"/>
              </a:rPr>
              <a:t>Je kunt op basis van de gekregen theorie een inventarisatie maken van het plangebied.</a:t>
            </a:r>
          </a:p>
        </p:txBody>
      </p:sp>
      <p:sp>
        <p:nvSpPr>
          <p:cNvPr id="14" name="Tijdelijke aanduiding voor inhoud 4"/>
          <p:cNvSpPr txBox="1">
            <a:spLocks noChangeArrowheads="1"/>
          </p:cNvSpPr>
          <p:nvPr/>
        </p:nvSpPr>
        <p:spPr bwMode="auto">
          <a:xfrm>
            <a:off x="6377467" y="1014827"/>
            <a:ext cx="5560607" cy="184358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4</a:t>
            </a:r>
          </a:p>
          <a:p>
            <a:pPr>
              <a:buFontTx/>
              <a:buChar char="-"/>
            </a:pPr>
            <a:r>
              <a:rPr lang="nl-NL" sz="1400">
                <a:latin typeface="+mn-lt"/>
              </a:rPr>
              <a:t>Je kunt de mogelijkheden voor recreatie in een gebied onderzoeken.</a:t>
            </a:r>
          </a:p>
          <a:p>
            <a:pPr>
              <a:buFontTx/>
              <a:buChar char="-"/>
            </a:pPr>
            <a:r>
              <a:rPr lang="nl-NL" sz="1400">
                <a:latin typeface="+mn-lt"/>
              </a:rPr>
              <a:t>Je kunt de mogelijkheden voor toepassingen van duurzame energie in een gebied onderzoeken.</a:t>
            </a:r>
          </a:p>
          <a:p>
            <a:pPr>
              <a:buFontTx/>
              <a:buChar char="-"/>
            </a:pPr>
            <a:r>
              <a:rPr lang="nl-NL" sz="1400">
                <a:latin typeface="+mn-lt"/>
              </a:rPr>
              <a:t>Je kunt onderzoeken hoe een gezonde leefstijl gestimuleerd kan worden in het gebied.</a:t>
            </a:r>
          </a:p>
          <a:p>
            <a:pPr>
              <a:buFontTx/>
              <a:buChar char="-"/>
            </a:pPr>
            <a:r>
              <a:rPr lang="nl-NL" sz="1400">
                <a:latin typeface="+mn-lt"/>
              </a:rPr>
              <a:t>Je kunt onderzoeken hoe de leefbaarheid in het gebied vergroot kan worden.</a:t>
            </a:r>
          </a:p>
        </p:txBody>
      </p:sp>
    </p:spTree>
    <p:extLst>
      <p:ext uri="{BB962C8B-B14F-4D97-AF65-F5344CB8AC3E}">
        <p14:creationId xmlns:p14="http://schemas.microsoft.com/office/powerpoint/2010/main" val="244664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39" y="65445"/>
            <a:ext cx="11641183" cy="758281"/>
          </a:xfrm>
        </p:spPr>
        <p:txBody>
          <a:bodyPr>
            <a:normAutofit/>
          </a:bodyPr>
          <a:lstStyle/>
          <a:p>
            <a:r>
              <a:rPr lang="nl-NL" sz="3600"/>
              <a:t>Inrichting van een gebied – Ontwerp en verantwoording</a:t>
            </a:r>
          </a:p>
        </p:txBody>
      </p:sp>
      <p:sp>
        <p:nvSpPr>
          <p:cNvPr id="11" name="Tijdelijke aanduiding voor inhoud 4"/>
          <p:cNvSpPr txBox="1">
            <a:spLocks noGrp="1" noChangeArrowheads="1"/>
          </p:cNvSpPr>
          <p:nvPr>
            <p:ph idx="1"/>
          </p:nvPr>
        </p:nvSpPr>
        <p:spPr bwMode="auto">
          <a:xfrm>
            <a:off x="521153" y="2798874"/>
            <a:ext cx="5525364" cy="13911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7</a:t>
            </a:r>
          </a:p>
          <a:p>
            <a:pPr>
              <a:lnSpc>
                <a:spcPct val="100000"/>
              </a:lnSpc>
              <a:spcBef>
                <a:spcPts val="0"/>
              </a:spcBef>
              <a:spcAft>
                <a:spcPts val="0"/>
              </a:spcAft>
              <a:buFontTx/>
              <a:buChar char="-"/>
            </a:pPr>
            <a:r>
              <a:rPr lang="nl-NL" sz="1400">
                <a:latin typeface="+mn-lt"/>
              </a:rPr>
              <a:t>Je kunt een tweedimensionaal ontwerp op schaal maken (plattegrond) op basis van gemeten gegevens.</a:t>
            </a:r>
          </a:p>
          <a:p>
            <a:pPr>
              <a:lnSpc>
                <a:spcPct val="100000"/>
              </a:lnSpc>
              <a:spcBef>
                <a:spcPts val="0"/>
              </a:spcBef>
              <a:spcAft>
                <a:spcPts val="0"/>
              </a:spcAft>
              <a:buFontTx/>
              <a:buChar char="-"/>
            </a:pPr>
            <a:r>
              <a:rPr lang="nl-NL" sz="1400">
                <a:latin typeface="+mn-lt"/>
              </a:rPr>
              <a:t>Je kunt een visuele weergave van je ontwerp maken.</a:t>
            </a:r>
          </a:p>
          <a:p>
            <a:pPr>
              <a:lnSpc>
                <a:spcPct val="100000"/>
              </a:lnSpc>
              <a:spcBef>
                <a:spcPts val="0"/>
              </a:spcBef>
              <a:spcAft>
                <a:spcPts val="0"/>
              </a:spcAft>
              <a:buFontTx/>
              <a:buChar char="-"/>
            </a:pPr>
            <a:r>
              <a:rPr lang="nl-NL" sz="1400">
                <a:latin typeface="+mn-lt"/>
              </a:rPr>
              <a:t>Je kunt verantwoorden wat de gevolgen van je ontwerp zijn op de omgeving.</a:t>
            </a:r>
          </a:p>
        </p:txBody>
      </p:sp>
      <p:sp>
        <p:nvSpPr>
          <p:cNvPr id="12" name="Tijdelijke aanduiding voor inhoud 4"/>
          <p:cNvSpPr txBox="1">
            <a:spLocks noChangeArrowheads="1"/>
          </p:cNvSpPr>
          <p:nvPr/>
        </p:nvSpPr>
        <p:spPr bwMode="auto">
          <a:xfrm>
            <a:off x="6408146" y="901988"/>
            <a:ext cx="5421695" cy="2360646"/>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8</a:t>
            </a:r>
          </a:p>
          <a:p>
            <a:pPr>
              <a:buFontTx/>
              <a:buChar char="-"/>
            </a:pPr>
            <a:r>
              <a:rPr lang="nl-NL" sz="1400">
                <a:latin typeface="+mn-lt"/>
              </a:rPr>
              <a:t>Je kunt aangeven hoe je de kwaliteit van je project bewaakt. </a:t>
            </a:r>
          </a:p>
          <a:p>
            <a:pPr>
              <a:buFontTx/>
              <a:buChar char="-"/>
            </a:pPr>
            <a:r>
              <a:rPr lang="nl-NL" sz="1400">
                <a:latin typeface="+mn-lt"/>
              </a:rPr>
              <a:t>Je kunt een compleet overzicht maken van je projectactiviteiten.</a:t>
            </a:r>
          </a:p>
          <a:p>
            <a:pPr>
              <a:buFontTx/>
              <a:buChar char="-"/>
            </a:pPr>
            <a:r>
              <a:rPr lang="nl-NL" sz="1400">
                <a:latin typeface="+mn-lt"/>
              </a:rPr>
              <a:t>Je kunt een realistische planning maken voor het opzetten van je project.</a:t>
            </a:r>
          </a:p>
          <a:p>
            <a:pPr>
              <a:buFontTx/>
              <a:buChar char="-"/>
            </a:pPr>
            <a:r>
              <a:rPr lang="nl-NL" sz="1400">
                <a:latin typeface="+mn-lt"/>
              </a:rPr>
              <a:t>Je kunt de fases in je project onderscheiden.</a:t>
            </a:r>
          </a:p>
          <a:p>
            <a:pPr>
              <a:buFontTx/>
              <a:buChar char="-"/>
            </a:pPr>
            <a:r>
              <a:rPr lang="nl-NL" sz="1400">
                <a:latin typeface="+mn-lt"/>
              </a:rPr>
              <a:t>Je kunt per fase benoemen welke activiteit je onderneemt.</a:t>
            </a:r>
          </a:p>
          <a:p>
            <a:pPr>
              <a:buFontTx/>
              <a:buChar char="-"/>
            </a:pPr>
            <a:r>
              <a:rPr lang="nl-NL" sz="1400">
                <a:latin typeface="+mn-lt"/>
              </a:rPr>
              <a:t>Je kunt een realistische begroting maken voor je project.</a:t>
            </a:r>
          </a:p>
          <a:p>
            <a:pPr>
              <a:buFontTx/>
              <a:buChar char="-"/>
            </a:pPr>
            <a:r>
              <a:rPr lang="nl-NL" sz="1400">
                <a:latin typeface="+mn-lt"/>
              </a:rPr>
              <a:t>Je kunt je vergadering documenteren door gebruik te maken van een agenda en notulen.</a:t>
            </a:r>
          </a:p>
        </p:txBody>
      </p:sp>
      <p:sp>
        <p:nvSpPr>
          <p:cNvPr id="15" name="Tijdelijke aanduiding voor inhoud 4"/>
          <p:cNvSpPr txBox="1">
            <a:spLocks noChangeArrowheads="1"/>
          </p:cNvSpPr>
          <p:nvPr/>
        </p:nvSpPr>
        <p:spPr bwMode="auto">
          <a:xfrm>
            <a:off x="6406260" y="3402116"/>
            <a:ext cx="5423581" cy="787908"/>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9</a:t>
            </a:r>
          </a:p>
          <a:p>
            <a:pPr>
              <a:buFontTx/>
              <a:buChar char="-"/>
            </a:pPr>
            <a:r>
              <a:rPr lang="nl-NL" sz="1400">
                <a:latin typeface="+mn-lt"/>
              </a:rPr>
              <a:t>Je kunt de wensen van je opdrachtgever in kaart brengen.</a:t>
            </a:r>
          </a:p>
          <a:p>
            <a:pPr>
              <a:buFontTx/>
              <a:buChar char="-"/>
            </a:pPr>
            <a:r>
              <a:rPr lang="nl-NL" sz="1400">
                <a:latin typeface="+mn-lt"/>
              </a:rPr>
              <a:t>Je kunt aantonen dat je afstemt met elkaar en de opdrachtgever.</a:t>
            </a:r>
          </a:p>
        </p:txBody>
      </p:sp>
      <p:pic>
        <p:nvPicPr>
          <p:cNvPr id="9" name="Picture 2" descr="Afbeeldingsresultaat voor ontwerp buitenruim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34" y="4550690"/>
            <a:ext cx="3385675" cy="20127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fbeeldingsresultaat voor doelgro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2141" y="4759194"/>
            <a:ext cx="2786030" cy="1804286"/>
          </a:xfrm>
          <a:prstGeom prst="rect">
            <a:avLst/>
          </a:prstGeom>
          <a:noFill/>
          <a:extLst>
            <a:ext uri="{909E8E84-426E-40DD-AFC4-6F175D3DCCD1}">
              <a14:hiddenFill xmlns:a14="http://schemas.microsoft.com/office/drawing/2010/main">
                <a:solidFill>
                  <a:srgbClr val="FFFFFF"/>
                </a:solidFill>
              </a14:hiddenFill>
            </a:ext>
          </a:extLst>
        </p:spPr>
      </p:pic>
      <p:sp>
        <p:nvSpPr>
          <p:cNvPr id="14" name="Tijdelijke aanduiding voor inhoud 4"/>
          <p:cNvSpPr txBox="1">
            <a:spLocks noChangeArrowheads="1"/>
          </p:cNvSpPr>
          <p:nvPr/>
        </p:nvSpPr>
        <p:spPr bwMode="auto">
          <a:xfrm>
            <a:off x="521152" y="895842"/>
            <a:ext cx="5477882" cy="1606594"/>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6</a:t>
            </a:r>
          </a:p>
          <a:p>
            <a:pPr>
              <a:buFontTx/>
              <a:buChar char="-"/>
            </a:pPr>
            <a:r>
              <a:rPr lang="nl-NL" sz="1400">
                <a:latin typeface="+mn-lt"/>
              </a:rPr>
              <a:t>Je kunt de benodigde materialen om jouw ontwerp te realiseren benoemen.</a:t>
            </a:r>
          </a:p>
          <a:p>
            <a:pPr>
              <a:buFontTx/>
              <a:buChar char="-"/>
            </a:pPr>
            <a:r>
              <a:rPr lang="nl-NL" sz="1400">
                <a:latin typeface="+mn-lt"/>
              </a:rPr>
              <a:t>Je kunt een compleet kostenoverzicht van je ontwerp maken, met automatisch doorrekenen, in Excel.</a:t>
            </a:r>
          </a:p>
          <a:p>
            <a:pPr>
              <a:buFontTx/>
              <a:buChar char="-"/>
            </a:pPr>
            <a:r>
              <a:rPr lang="nl-NL" sz="1400">
                <a:latin typeface="+mn-lt"/>
              </a:rPr>
              <a:t>Je kunt het kostenoverzicht verantwoorden met daarbij de mensuren en verborgen kosten.</a:t>
            </a:r>
          </a:p>
        </p:txBody>
      </p:sp>
      <p:pic>
        <p:nvPicPr>
          <p:cNvPr id="17" name="Afbeelding 16"/>
          <p:cNvPicPr>
            <a:picLocks noChangeAspect="1"/>
          </p:cNvPicPr>
          <p:nvPr/>
        </p:nvPicPr>
        <p:blipFill>
          <a:blip r:embed="rId4"/>
          <a:stretch>
            <a:fillRect/>
          </a:stretch>
        </p:blipFill>
        <p:spPr>
          <a:xfrm>
            <a:off x="7373823" y="4667779"/>
            <a:ext cx="2631414" cy="1971021"/>
          </a:xfrm>
          <a:prstGeom prst="rect">
            <a:avLst/>
          </a:prstGeom>
        </p:spPr>
      </p:pic>
    </p:spTree>
    <p:extLst>
      <p:ext uri="{BB962C8B-B14F-4D97-AF65-F5344CB8AC3E}">
        <p14:creationId xmlns:p14="http://schemas.microsoft.com/office/powerpoint/2010/main" val="347808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40" y="141952"/>
            <a:ext cx="11968942" cy="1107996"/>
          </a:xfrm>
        </p:spPr>
        <p:txBody>
          <a:bodyPr>
            <a:normAutofit fontScale="90000"/>
          </a:bodyPr>
          <a:lstStyle/>
          <a:p>
            <a:r>
              <a:rPr lang="nl-NL"/>
              <a:t>Voorwaarde voor beoordeling ontwerp + </a:t>
            </a:r>
            <a:br>
              <a:rPr lang="nl-NL"/>
            </a:br>
            <a:r>
              <a:rPr lang="nl-NL"/>
              <a:t>verantwoording</a:t>
            </a:r>
          </a:p>
        </p:txBody>
      </p:sp>
      <p:pic>
        <p:nvPicPr>
          <p:cNvPr id="4098" name="Picture 2" descr="Afbeeldingsresultaat voor uitroepteke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8815" y="2008261"/>
            <a:ext cx="2294122" cy="229412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6652835" y="4615046"/>
            <a:ext cx="5252086"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latin typeface="+mn-lt"/>
              </a:rPr>
              <a:t>Ontwerp + verantwoording</a:t>
            </a:r>
          </a:p>
          <a:p>
            <a:pPr>
              <a:spcBef>
                <a:spcPct val="0"/>
              </a:spcBef>
              <a:buNone/>
            </a:pPr>
            <a:r>
              <a:rPr lang="nl-NL" altLang="nl-NL" sz="1600">
                <a:latin typeface="+mn-lt"/>
                <a:cs typeface="Calibri"/>
              </a:rPr>
              <a:t>Je product wordt alleen beoordeeld als het aan de 'voorwaarden voor beoordeling' voldoet. De checklist hiervoor zie je hiernaast en is ook te downloaden in de Wiki.</a:t>
            </a:r>
          </a:p>
        </p:txBody>
      </p:sp>
      <p:pic>
        <p:nvPicPr>
          <p:cNvPr id="5" name="Afbeelding 4">
            <a:extLst>
              <a:ext uri="{FF2B5EF4-FFF2-40B4-BE49-F238E27FC236}">
                <a16:creationId xmlns:a16="http://schemas.microsoft.com/office/drawing/2014/main" id="{96E8A0B9-C21A-4608-A1BA-9708D82EBDE0}"/>
              </a:ext>
            </a:extLst>
          </p:cNvPr>
          <p:cNvPicPr>
            <a:picLocks noChangeAspect="1"/>
          </p:cNvPicPr>
          <p:nvPr/>
        </p:nvPicPr>
        <p:blipFill rotWithShape="1">
          <a:blip r:embed="rId3"/>
          <a:srcRect l="63670" t="10005" r="13511" b="13621"/>
          <a:stretch/>
        </p:blipFill>
        <p:spPr>
          <a:xfrm>
            <a:off x="1574314" y="1359622"/>
            <a:ext cx="3578510" cy="5013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9038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40" y="65445"/>
            <a:ext cx="10515600" cy="758281"/>
          </a:xfrm>
        </p:spPr>
        <p:txBody>
          <a:bodyPr/>
          <a:lstStyle/>
          <a:p>
            <a:r>
              <a:rPr lang="nl-NL"/>
              <a:t>Inrichting van een gebied – Presentatie</a:t>
            </a:r>
          </a:p>
        </p:txBody>
      </p:sp>
      <p:sp>
        <p:nvSpPr>
          <p:cNvPr id="8" name="Tekstvak 9"/>
          <p:cNvSpPr txBox="1">
            <a:spLocks noChangeArrowheads="1"/>
          </p:cNvSpPr>
          <p:nvPr/>
        </p:nvSpPr>
        <p:spPr bwMode="auto">
          <a:xfrm>
            <a:off x="661636" y="871616"/>
            <a:ext cx="5434468" cy="184665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latin typeface="+mn-lt"/>
              </a:rPr>
              <a:t>Presentatie</a:t>
            </a:r>
          </a:p>
          <a:p>
            <a:pPr>
              <a:spcBef>
                <a:spcPct val="0"/>
              </a:spcBef>
              <a:buNone/>
            </a:pPr>
            <a:r>
              <a:rPr lang="nl-NL" altLang="nl-NL" sz="1600">
                <a:latin typeface="+mn-lt"/>
              </a:rPr>
              <a:t>In de presentatie geef je aan wat je allemaal hebt gedaan en hoe je dit hebt aangepakt. Indien het mogelijk is geef je deze presentatie voor de opdrachtgever. </a:t>
            </a:r>
            <a:r>
              <a:rPr lang="nl-NL" altLang="nl-NL" sz="1600"/>
              <a:t>Met de presentatie </a:t>
            </a:r>
            <a:r>
              <a:rPr lang="nl-NL" altLang="nl-NL" sz="1600">
                <a:latin typeface="+mn-lt"/>
              </a:rPr>
              <a:t>worden leerdoel 2, 5, 7, 8 en 9 (deels) getoetst. Bij deze leerdoelen horen verschillende succescriteria. Deze  succescriteria zijn hier te zien. </a:t>
            </a:r>
          </a:p>
        </p:txBody>
      </p:sp>
      <p:sp>
        <p:nvSpPr>
          <p:cNvPr id="9" name="Tekstvak 8"/>
          <p:cNvSpPr txBox="1"/>
          <p:nvPr/>
        </p:nvSpPr>
        <p:spPr>
          <a:xfrm>
            <a:off x="664196" y="2862181"/>
            <a:ext cx="5429349"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marL="285750" indent="-285750">
              <a:buFontTx/>
              <a:buChar char="-"/>
            </a:pPr>
            <a:r>
              <a:rPr lang="nl-NL" sz="1400" b="0">
                <a:solidFill>
                  <a:schemeClr val="tx1"/>
                </a:solidFill>
              </a:rPr>
              <a:t>Je kunt toelichten hoe het ontwerp bijdraagt aan het vergroten van biodiversiteit.</a:t>
            </a:r>
          </a:p>
          <a:p>
            <a:pPr marL="285750" indent="-285750">
              <a:buFontTx/>
              <a:buChar char="-"/>
            </a:pPr>
            <a:r>
              <a:rPr lang="nl-NL" sz="1400" b="0">
                <a:solidFill>
                  <a:schemeClr val="tx1"/>
                </a:solidFill>
              </a:rPr>
              <a:t>Je kunt uitleggen welke principes van circulaire economie in het ontwerp zijn toegepast.</a:t>
            </a:r>
          </a:p>
          <a:p>
            <a:pPr marL="285750" indent="-285750">
              <a:buFontTx/>
              <a:buChar char="-"/>
            </a:pPr>
            <a:r>
              <a:rPr lang="nl-NL" sz="1400" b="0">
                <a:solidFill>
                  <a:schemeClr val="tx1"/>
                </a:solidFill>
              </a:rPr>
              <a:t>Je kunt beargumenteren welke duurzame opties/mogelijkheden er binnen een gebied toepasbaar zijn.</a:t>
            </a:r>
          </a:p>
        </p:txBody>
      </p:sp>
      <p:sp>
        <p:nvSpPr>
          <p:cNvPr id="10" name="Tekstvak 9"/>
          <p:cNvSpPr txBox="1">
            <a:spLocks noChangeArrowheads="1"/>
          </p:cNvSpPr>
          <p:nvPr/>
        </p:nvSpPr>
        <p:spPr bwMode="auto">
          <a:xfrm>
            <a:off x="659074" y="4659661"/>
            <a:ext cx="5429348" cy="185089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5</a:t>
            </a:r>
          </a:p>
          <a:p>
            <a:pPr marL="285750" indent="-285750">
              <a:lnSpc>
                <a:spcPct val="107000"/>
              </a:lnSpc>
              <a:spcAft>
                <a:spcPts val="0"/>
              </a:spcAft>
              <a:buFontTx/>
              <a:buChar char="-"/>
            </a:pPr>
            <a:r>
              <a:rPr lang="nl-NL" sz="1400"/>
              <a:t>Je kunt de uitkomsten van het marktonderzoek toelichten en verklaren.</a:t>
            </a:r>
          </a:p>
          <a:p>
            <a:pPr marL="285750" indent="-285750">
              <a:lnSpc>
                <a:spcPct val="107000"/>
              </a:lnSpc>
              <a:spcAft>
                <a:spcPts val="0"/>
              </a:spcAft>
              <a:buFontTx/>
              <a:buChar char="-"/>
            </a:pPr>
            <a:r>
              <a:rPr lang="nl-NL" sz="1400"/>
              <a:t>Je kunt op basis van de resultaten van je marktonderzoek de gemaakte keuzes voor je ontwerp motiveren.</a:t>
            </a:r>
          </a:p>
          <a:p>
            <a:pPr marL="285750" indent="-285750">
              <a:lnSpc>
                <a:spcPct val="107000"/>
              </a:lnSpc>
              <a:spcAft>
                <a:spcPts val="0"/>
              </a:spcAft>
              <a:buFontTx/>
              <a:buChar char="-"/>
            </a:pPr>
            <a:r>
              <a:rPr lang="nl-NL" sz="1400"/>
              <a:t>Je kunt de uitkomsten van je marktonderzoek presenteren en grafisch weergeven (bv. grafiek, </a:t>
            </a:r>
            <a:r>
              <a:rPr lang="nl-NL" sz="1400" err="1"/>
              <a:t>moodboard</a:t>
            </a:r>
            <a:r>
              <a:rPr lang="nl-NL" sz="1400"/>
              <a:t>, </a:t>
            </a:r>
            <a:r>
              <a:rPr lang="nl-NL" sz="1400" err="1"/>
              <a:t>infographic</a:t>
            </a:r>
            <a:r>
              <a:rPr lang="nl-NL" sz="1400"/>
              <a:t>).</a:t>
            </a:r>
          </a:p>
        </p:txBody>
      </p:sp>
      <p:sp>
        <p:nvSpPr>
          <p:cNvPr id="11" name="Tekstvak 10"/>
          <p:cNvSpPr txBox="1"/>
          <p:nvPr/>
        </p:nvSpPr>
        <p:spPr>
          <a:xfrm>
            <a:off x="6436947" y="871616"/>
            <a:ext cx="5429349" cy="5539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7</a:t>
            </a:r>
          </a:p>
          <a:p>
            <a:r>
              <a:rPr lang="nl-NL" sz="1400" b="0">
                <a:solidFill>
                  <a:schemeClr val="tx1"/>
                </a:solidFill>
              </a:rPr>
              <a:t>- Je kunt de gemaakte keuzes binnen het ontwerp verantwoorden.</a:t>
            </a:r>
          </a:p>
        </p:txBody>
      </p:sp>
      <p:sp>
        <p:nvSpPr>
          <p:cNvPr id="12" name="Tekstvak 11"/>
          <p:cNvSpPr txBox="1"/>
          <p:nvPr/>
        </p:nvSpPr>
        <p:spPr>
          <a:xfrm>
            <a:off x="6436946" y="2318743"/>
            <a:ext cx="5424228"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9</a:t>
            </a:r>
          </a:p>
          <a:p>
            <a:pPr marL="285750" indent="-285750">
              <a:buFontTx/>
              <a:buChar char="-"/>
            </a:pPr>
            <a:r>
              <a:rPr lang="nl-NL" sz="1400" b="0">
                <a:solidFill>
                  <a:schemeClr val="tx1"/>
                </a:solidFill>
              </a:rPr>
              <a:t>Je kunt benoemen op welke manier de wensen van de opdrachtgever terugkomen in je ontwerp.</a:t>
            </a:r>
          </a:p>
          <a:p>
            <a:pPr marL="285750" indent="-285750">
              <a:buFontTx/>
              <a:buChar char="-"/>
            </a:pPr>
            <a:r>
              <a:rPr lang="nl-NL" sz="1400" b="0">
                <a:solidFill>
                  <a:schemeClr val="tx1"/>
                </a:solidFill>
              </a:rPr>
              <a:t>Je kunt creatieve oplossingen en/of alternatieven aandragen voor de wensen van de klant.</a:t>
            </a:r>
          </a:p>
          <a:p>
            <a:pPr marL="285750" indent="-285750">
              <a:buFontTx/>
              <a:buChar char="-"/>
            </a:pPr>
            <a:r>
              <a:rPr lang="nl-NL" sz="1400" b="0">
                <a:solidFill>
                  <a:schemeClr val="tx1"/>
                </a:solidFill>
              </a:rPr>
              <a:t>Je kunt toelichten welke afwegingen je hebt gemaakt tussen de verschillende belangen.</a:t>
            </a:r>
          </a:p>
        </p:txBody>
      </p:sp>
      <p:sp>
        <p:nvSpPr>
          <p:cNvPr id="14" name="Tekstvak 13"/>
          <p:cNvSpPr txBox="1"/>
          <p:nvPr/>
        </p:nvSpPr>
        <p:spPr>
          <a:xfrm>
            <a:off x="6436946" y="1616969"/>
            <a:ext cx="5429349" cy="5539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8</a:t>
            </a:r>
          </a:p>
          <a:p>
            <a:r>
              <a:rPr lang="nl-NL" sz="1400" b="0">
                <a:solidFill>
                  <a:schemeClr val="tx1"/>
                </a:solidFill>
              </a:rPr>
              <a:t>- Je kunt de ‘</a:t>
            </a:r>
            <a:r>
              <a:rPr lang="nl-NL" sz="1400" b="0" err="1">
                <a:solidFill>
                  <a:schemeClr val="tx1"/>
                </a:solidFill>
              </a:rPr>
              <a:t>unique</a:t>
            </a:r>
            <a:r>
              <a:rPr lang="nl-NL" sz="1400" b="0">
                <a:solidFill>
                  <a:schemeClr val="tx1"/>
                </a:solidFill>
              </a:rPr>
              <a:t> </a:t>
            </a:r>
            <a:r>
              <a:rPr lang="nl-NL" sz="1400" b="0" err="1">
                <a:solidFill>
                  <a:schemeClr val="tx1"/>
                </a:solidFill>
              </a:rPr>
              <a:t>selling</a:t>
            </a:r>
            <a:r>
              <a:rPr lang="nl-NL" sz="1400" b="0">
                <a:solidFill>
                  <a:schemeClr val="tx1"/>
                </a:solidFill>
              </a:rPr>
              <a:t> points’ van jouw voorstel beargumenteren.</a:t>
            </a:r>
          </a:p>
        </p:txBody>
      </p:sp>
      <p:pic>
        <p:nvPicPr>
          <p:cNvPr id="15" name="Picture 2" descr="Afbeeldingsresultaat voor plan presenter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6946" y="4284417"/>
            <a:ext cx="2403787" cy="240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96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thletics ExtraBold" panose="02000000000000000000" pitchFamily="50" charset="0"/>
              </a:rPr>
              <a:t>Inhoud</a:t>
            </a:r>
            <a:r>
              <a:rPr lang="nl-NL" dirty="0"/>
              <a:t> </a:t>
            </a:r>
          </a:p>
        </p:txBody>
      </p:sp>
      <p:sp>
        <p:nvSpPr>
          <p:cNvPr id="3" name="Tijdelijke aanduiding voor inhoud 2"/>
          <p:cNvSpPr>
            <a:spLocks noGrp="1"/>
          </p:cNvSpPr>
          <p:nvPr>
            <p:ph idx="1"/>
          </p:nvPr>
        </p:nvSpPr>
        <p:spPr>
          <a:xfrm>
            <a:off x="838200" y="1690688"/>
            <a:ext cx="10515600" cy="4351339"/>
          </a:xfrm>
        </p:spPr>
        <p:txBody>
          <a:bodyPr>
            <a:normAutofit/>
          </a:bodyPr>
          <a:lstStyle/>
          <a:p>
            <a:r>
              <a:rPr lang="nl-NL" dirty="0">
                <a:latin typeface="Athletics Bold" panose="02000000000000000000" pitchFamily="50" charset="0"/>
              </a:rPr>
              <a:t>IBS uitleg</a:t>
            </a:r>
          </a:p>
          <a:p>
            <a:r>
              <a:rPr lang="nl-NL" dirty="0">
                <a:latin typeface="Athletics Bold" panose="02000000000000000000" pitchFamily="50" charset="0"/>
              </a:rPr>
              <a:t>Opdrachtgever en opdrachten</a:t>
            </a:r>
          </a:p>
          <a:p>
            <a:r>
              <a:rPr lang="nl-NL" dirty="0">
                <a:latin typeface="Athletics Bold" panose="02000000000000000000" pitchFamily="50" charset="0"/>
              </a:rPr>
              <a:t>Periode planning</a:t>
            </a:r>
          </a:p>
          <a:p>
            <a:r>
              <a:rPr lang="nl-NL" dirty="0">
                <a:latin typeface="Athletics Bold" panose="02000000000000000000" pitchFamily="50" charset="0"/>
              </a:rPr>
              <a:t>Leerdoelen en toetsing</a:t>
            </a:r>
          </a:p>
          <a:p>
            <a:r>
              <a:rPr lang="nl-NL" dirty="0">
                <a:latin typeface="Athletics Bold" panose="02000000000000000000" pitchFamily="50" charset="0"/>
              </a:rPr>
              <a:t>Groepswerk </a:t>
            </a:r>
          </a:p>
          <a:p>
            <a:r>
              <a:rPr lang="nl-NL" dirty="0">
                <a:latin typeface="Athletics Bold" panose="02000000000000000000" pitchFamily="50" charset="0"/>
              </a:rPr>
              <a:t>Introductie van LA 1 </a:t>
            </a:r>
          </a:p>
          <a:p>
            <a:endParaRPr lang="nl-NL" dirty="0"/>
          </a:p>
          <a:p>
            <a:endParaRPr lang="nl-NL" dirty="0"/>
          </a:p>
        </p:txBody>
      </p:sp>
    </p:spTree>
    <p:extLst>
      <p:ext uri="{BB962C8B-B14F-4D97-AF65-F5344CB8AC3E}">
        <p14:creationId xmlns:p14="http://schemas.microsoft.com/office/powerpoint/2010/main" val="34141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55455-AA1C-4984-98F4-AF60B2B74400}"/>
              </a:ext>
            </a:extLst>
          </p:cNvPr>
          <p:cNvSpPr>
            <a:spLocks noGrp="1"/>
          </p:cNvSpPr>
          <p:nvPr>
            <p:ph type="title"/>
          </p:nvPr>
        </p:nvSpPr>
        <p:spPr/>
        <p:txBody>
          <a:bodyPr/>
          <a:lstStyle/>
          <a:p>
            <a:r>
              <a:rPr lang="nl-NL" dirty="0"/>
              <a:t>Leerarrangementen &amp; feedback friends</a:t>
            </a:r>
          </a:p>
        </p:txBody>
      </p:sp>
      <p:graphicFrame>
        <p:nvGraphicFramePr>
          <p:cNvPr id="5" name="Tabel 5">
            <a:extLst>
              <a:ext uri="{FF2B5EF4-FFF2-40B4-BE49-F238E27FC236}">
                <a16:creationId xmlns:a16="http://schemas.microsoft.com/office/drawing/2014/main" id="{021CEEAF-BAB8-2A08-26C3-BF65709B47E1}"/>
              </a:ext>
            </a:extLst>
          </p:cNvPr>
          <p:cNvGraphicFramePr>
            <a:graphicFrameLocks noGrp="1"/>
          </p:cNvGraphicFramePr>
          <p:nvPr>
            <p:extLst>
              <p:ext uri="{D42A27DB-BD31-4B8C-83A1-F6EECF244321}">
                <p14:modId xmlns:p14="http://schemas.microsoft.com/office/powerpoint/2010/main" val="3374189032"/>
              </p:ext>
            </p:extLst>
          </p:nvPr>
        </p:nvGraphicFramePr>
        <p:xfrm>
          <a:off x="498764" y="1914620"/>
          <a:ext cx="11087100" cy="3987416"/>
        </p:xfrm>
        <a:graphic>
          <a:graphicData uri="http://schemas.openxmlformats.org/drawingml/2006/table">
            <a:tbl>
              <a:tblPr firstRow="1" bandRow="1">
                <a:tableStyleId>{2D5ABB26-0587-4C30-8999-92F81FD0307C}</a:tableStyleId>
              </a:tblPr>
              <a:tblGrid>
                <a:gridCol w="3751118">
                  <a:extLst>
                    <a:ext uri="{9D8B030D-6E8A-4147-A177-3AD203B41FA5}">
                      <a16:colId xmlns:a16="http://schemas.microsoft.com/office/drawing/2014/main" val="1942284656"/>
                    </a:ext>
                  </a:extLst>
                </a:gridCol>
                <a:gridCol w="3598718">
                  <a:extLst>
                    <a:ext uri="{9D8B030D-6E8A-4147-A177-3AD203B41FA5}">
                      <a16:colId xmlns:a16="http://schemas.microsoft.com/office/drawing/2014/main" val="3276103868"/>
                    </a:ext>
                  </a:extLst>
                </a:gridCol>
                <a:gridCol w="3737264">
                  <a:extLst>
                    <a:ext uri="{9D8B030D-6E8A-4147-A177-3AD203B41FA5}">
                      <a16:colId xmlns:a16="http://schemas.microsoft.com/office/drawing/2014/main" val="697772427"/>
                    </a:ext>
                  </a:extLst>
                </a:gridCol>
              </a:tblGrid>
              <a:tr h="3987416">
                <a:tc>
                  <a:txBody>
                    <a:bodyPr/>
                    <a:lstStyle/>
                    <a:p>
                      <a:r>
                        <a:rPr lang="nl-NL" b="1" dirty="0">
                          <a:effectLst/>
                          <a:latin typeface="Arial" panose="020B0604020202020204" pitchFamily="34" charset="0"/>
                        </a:rPr>
                        <a:t>LA 1 Inventariseren plangebied</a:t>
                      </a:r>
                      <a:r>
                        <a:rPr lang="nl-NL" dirty="0">
                          <a:effectLst/>
                          <a:latin typeface="Arial" panose="020B0604020202020204" pitchFamily="34" charset="0"/>
                        </a:rPr>
                        <a:t>  </a:t>
                      </a:r>
                    </a:p>
                    <a:p>
                      <a:endParaRPr lang="nl-NL" dirty="0">
                        <a:effectLst/>
                        <a:latin typeface="Arial" panose="020B0604020202020204" pitchFamily="34" charset="0"/>
                      </a:endParaRPr>
                    </a:p>
                    <a:p>
                      <a:r>
                        <a:rPr lang="nl-NL" dirty="0">
                          <a:effectLst/>
                          <a:latin typeface="Arial" panose="020B0604020202020204" pitchFamily="34" charset="0"/>
                        </a:rPr>
                        <a:t>Groepsproduct</a:t>
                      </a:r>
                    </a:p>
                    <a:p>
                      <a:endParaRPr lang="nl-NL" dirty="0">
                        <a:effectLst/>
                        <a:latin typeface="Arial" panose="020B0604020202020204" pitchFamily="34" charset="0"/>
                      </a:endParaRPr>
                    </a:p>
                    <a:p>
                      <a:r>
                        <a:rPr lang="nl-NL" dirty="0">
                          <a:effectLst/>
                          <a:latin typeface="Arial" panose="020B0604020202020204" pitchFamily="34" charset="0"/>
                        </a:rPr>
                        <a:t>Intro = vrijdag  21 april</a:t>
                      </a:r>
                    </a:p>
                    <a:p>
                      <a:r>
                        <a:rPr lang="nl-NL" dirty="0">
                          <a:effectLst/>
                          <a:latin typeface="Arial" panose="020B0604020202020204" pitchFamily="34" charset="0"/>
                        </a:rPr>
                        <a:t>Deadline = woensdag 17 mei</a:t>
                      </a:r>
                    </a:p>
                    <a:p>
                      <a:r>
                        <a:rPr lang="nl-NL" dirty="0" err="1">
                          <a:effectLst/>
                          <a:latin typeface="Arial" panose="020B0604020202020204" pitchFamily="34" charset="0"/>
                        </a:rPr>
                        <a:t>Feedbackfriends</a:t>
                      </a:r>
                      <a:r>
                        <a:rPr lang="nl-NL" dirty="0">
                          <a:effectLst/>
                          <a:latin typeface="Arial" panose="020B0604020202020204" pitchFamily="34" charset="0"/>
                        </a:rPr>
                        <a:t> = vrijdag 26 mei</a:t>
                      </a:r>
                    </a:p>
                    <a:p>
                      <a:endParaRPr lang="nl-NL" dirty="0"/>
                    </a:p>
                  </a:txBody>
                  <a:tcPr>
                    <a:lnR w="12700" cap="flat" cmpd="sng" algn="ctr">
                      <a:solidFill>
                        <a:schemeClr val="tx1"/>
                      </a:solidFill>
                      <a:prstDash val="solid"/>
                      <a:round/>
                      <a:headEnd type="none" w="med" len="med"/>
                      <a:tailEnd type="none" w="med" len="med"/>
                    </a:lnR>
                  </a:tcPr>
                </a:tc>
                <a:tc>
                  <a:txBody>
                    <a:bodyPr/>
                    <a:lstStyle/>
                    <a:p>
                      <a:r>
                        <a:rPr lang="nl-NL" b="1" dirty="0">
                          <a:effectLst/>
                          <a:latin typeface="Arial" panose="020B0604020202020204" pitchFamily="34" charset="0"/>
                        </a:rPr>
                        <a:t>LA 2 Marktonderzoek</a:t>
                      </a:r>
                    </a:p>
                    <a:p>
                      <a:endParaRPr lang="nl-NL" dirty="0">
                        <a:effectLst/>
                        <a:latin typeface="Arial" panose="020B0604020202020204" pitchFamily="34" charset="0"/>
                      </a:endParaRPr>
                    </a:p>
                    <a:p>
                      <a:r>
                        <a:rPr lang="nl-NL" dirty="0">
                          <a:effectLst/>
                          <a:latin typeface="Arial" panose="020B0604020202020204" pitchFamily="34" charset="0"/>
                        </a:rPr>
                        <a:t>Groepsproduct</a:t>
                      </a:r>
                    </a:p>
                    <a:p>
                      <a:endParaRPr lang="nl-NL" dirty="0">
                        <a:effectLst/>
                        <a:latin typeface="Arial" panose="020B0604020202020204" pitchFamily="34" charset="0"/>
                      </a:endParaRPr>
                    </a:p>
                    <a:p>
                      <a:r>
                        <a:rPr lang="nl-NL" dirty="0">
                          <a:effectLst/>
                          <a:latin typeface="Arial" panose="020B0604020202020204" pitchFamily="34" charset="0"/>
                        </a:rPr>
                        <a:t>Intro = woensdag 17 mei</a:t>
                      </a:r>
                    </a:p>
                    <a:p>
                      <a:r>
                        <a:rPr lang="nl-NL" dirty="0">
                          <a:effectLst/>
                          <a:latin typeface="Arial" panose="020B0604020202020204" pitchFamily="34" charset="0"/>
                        </a:rPr>
                        <a:t>Deadline = vrijdag 26 mei</a:t>
                      </a:r>
                    </a:p>
                    <a:p>
                      <a:r>
                        <a:rPr lang="nl-NL" dirty="0" err="1">
                          <a:effectLst/>
                          <a:latin typeface="Arial" panose="020B0604020202020204" pitchFamily="34" charset="0"/>
                        </a:rPr>
                        <a:t>Feedbackfriends</a:t>
                      </a:r>
                      <a:r>
                        <a:rPr lang="nl-NL" dirty="0">
                          <a:effectLst/>
                          <a:latin typeface="Arial" panose="020B0604020202020204" pitchFamily="34" charset="0"/>
                        </a:rPr>
                        <a:t> = vrijdag 2 juni</a:t>
                      </a:r>
                    </a:p>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b="1" dirty="0">
                          <a:effectLst/>
                          <a:latin typeface="Arial" panose="020B0604020202020204" pitchFamily="34" charset="0"/>
                        </a:rPr>
                        <a:t>LA 3 Ontwerp </a:t>
                      </a:r>
                    </a:p>
                    <a:p>
                      <a:endParaRPr lang="nl-NL" b="1" dirty="0">
                        <a:effectLst/>
                        <a:latin typeface="Arial" panose="020B0604020202020204" pitchFamily="34" charset="0"/>
                      </a:endParaRPr>
                    </a:p>
                    <a:p>
                      <a:r>
                        <a:rPr lang="nl-NL" b="0" dirty="0">
                          <a:effectLst/>
                          <a:latin typeface="Arial" panose="020B0604020202020204" pitchFamily="34" charset="0"/>
                        </a:rPr>
                        <a:t>G</a:t>
                      </a:r>
                      <a:r>
                        <a:rPr lang="nl-NL" dirty="0">
                          <a:effectLst/>
                          <a:latin typeface="Arial" panose="020B0604020202020204" pitchFamily="34" charset="0"/>
                        </a:rPr>
                        <a:t>roepsproduct</a:t>
                      </a:r>
                    </a:p>
                    <a:p>
                      <a:endParaRPr lang="nl-NL" dirty="0">
                        <a:effectLst/>
                        <a:latin typeface="Arial" panose="020B0604020202020204" pitchFamily="34" charset="0"/>
                      </a:endParaRPr>
                    </a:p>
                    <a:p>
                      <a:r>
                        <a:rPr lang="nl-NL" dirty="0">
                          <a:effectLst/>
                          <a:latin typeface="Arial" panose="020B0604020202020204" pitchFamily="34" charset="0"/>
                        </a:rPr>
                        <a:t>Intro = vrijdag 26 mei</a:t>
                      </a:r>
                    </a:p>
                    <a:p>
                      <a:r>
                        <a:rPr lang="nl-NL" dirty="0">
                          <a:effectLst/>
                          <a:latin typeface="Arial" panose="020B0604020202020204" pitchFamily="34" charset="0"/>
                        </a:rPr>
                        <a:t>Deadline  = vrijdag 9 juni</a:t>
                      </a:r>
                    </a:p>
                    <a:p>
                      <a:r>
                        <a:rPr lang="nl-NL" dirty="0" err="1">
                          <a:effectLst/>
                          <a:latin typeface="Arial" panose="020B0604020202020204" pitchFamily="34" charset="0"/>
                        </a:rPr>
                        <a:t>Feedbackfriends</a:t>
                      </a:r>
                      <a:r>
                        <a:rPr lang="nl-NL" dirty="0">
                          <a:effectLst/>
                          <a:latin typeface="Arial" panose="020B0604020202020204" pitchFamily="34" charset="0"/>
                        </a:rPr>
                        <a:t> = vrijdag 16 juni</a:t>
                      </a:r>
                    </a:p>
                    <a:p>
                      <a:endParaRPr lang="nl-NL"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33566409"/>
                  </a:ext>
                </a:extLst>
              </a:tr>
            </a:tbl>
          </a:graphicData>
        </a:graphic>
      </p:graphicFrame>
    </p:spTree>
    <p:extLst>
      <p:ext uri="{BB962C8B-B14F-4D97-AF65-F5344CB8AC3E}">
        <p14:creationId xmlns:p14="http://schemas.microsoft.com/office/powerpoint/2010/main" val="114659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785" y="365125"/>
            <a:ext cx="10515600" cy="1325563"/>
          </a:xfrm>
        </p:spPr>
        <p:txBody>
          <a:bodyPr/>
          <a:lstStyle/>
          <a:p>
            <a:r>
              <a:rPr lang="nl-NL"/>
              <a:t>Toetsing &amp; </a:t>
            </a:r>
            <a:r>
              <a:rPr lang="nl-NL" err="1"/>
              <a:t>LA’s</a:t>
            </a:r>
            <a:r>
              <a:rPr lang="nl-NL"/>
              <a:t> </a:t>
            </a:r>
          </a:p>
        </p:txBody>
      </p:sp>
      <p:sp>
        <p:nvSpPr>
          <p:cNvPr id="8" name="Tijdelijke aanduiding voor inhoud 2"/>
          <p:cNvSpPr>
            <a:spLocks noGrp="1"/>
          </p:cNvSpPr>
          <p:nvPr>
            <p:ph idx="1"/>
          </p:nvPr>
        </p:nvSpPr>
        <p:spPr>
          <a:xfrm>
            <a:off x="447785" y="1690688"/>
            <a:ext cx="11453929" cy="4351339"/>
          </a:xfrm>
        </p:spPr>
        <p:txBody>
          <a:bodyPr>
            <a:normAutofit/>
          </a:bodyPr>
          <a:lstStyle/>
          <a:p>
            <a:pPr marL="0" indent="0">
              <a:buNone/>
            </a:pPr>
            <a:r>
              <a:rPr lang="nl-NL" b="1">
                <a:sym typeface="Wingdings" panose="05000000000000000000" pitchFamily="2" charset="2"/>
              </a:rPr>
              <a:t>Toelating kennistoets</a:t>
            </a:r>
          </a:p>
          <a:p>
            <a:pPr marL="0" indent="0">
              <a:buNone/>
            </a:pPr>
            <a:endParaRPr lang="nl-NL" b="1">
              <a:sym typeface="Wingdings" panose="05000000000000000000" pitchFamily="2" charset="2"/>
            </a:endParaRPr>
          </a:p>
          <a:p>
            <a:pPr marL="0" indent="0">
              <a:buNone/>
            </a:pPr>
            <a:r>
              <a:rPr lang="nl-NL" b="0" i="0">
                <a:effectLst/>
              </a:rPr>
              <a:t>Tijdens de periode maak je </a:t>
            </a:r>
            <a:r>
              <a:rPr lang="nl-NL" b="1" i="0">
                <a:effectLst/>
              </a:rPr>
              <a:t>leerarrangementen</a:t>
            </a:r>
            <a:r>
              <a:rPr lang="nl-NL" b="0" i="0">
                <a:effectLst/>
              </a:rPr>
              <a:t> van voldoende kwaliteit en geef je </a:t>
            </a:r>
            <a:r>
              <a:rPr lang="nl-NL" b="1" i="0">
                <a:effectLst/>
              </a:rPr>
              <a:t>feedback</a:t>
            </a:r>
            <a:r>
              <a:rPr lang="nl-NL" b="0" i="0">
                <a:effectLst/>
              </a:rPr>
              <a:t> aan je </a:t>
            </a:r>
            <a:r>
              <a:rPr lang="nl-NL" b="1"/>
              <a:t>feedback </a:t>
            </a:r>
            <a:r>
              <a:rPr lang="nl-NL" b="1" err="1"/>
              <a:t>friends</a:t>
            </a:r>
            <a:r>
              <a:rPr lang="nl-NL" b="1"/>
              <a:t> </a:t>
            </a:r>
            <a:r>
              <a:rPr lang="nl-NL"/>
              <a:t>op niveau van begripsvorming.</a:t>
            </a:r>
            <a:endParaRPr lang="nl-NL" i="0">
              <a:effectLst/>
            </a:endParaRPr>
          </a:p>
          <a:p>
            <a:pPr marL="0" indent="0">
              <a:buNone/>
            </a:pPr>
            <a:endParaRPr lang="nl-NL" sz="1400" b="0" i="0">
              <a:solidFill>
                <a:srgbClr val="333333"/>
              </a:solidFill>
              <a:effectLst/>
            </a:endParaRPr>
          </a:p>
          <a:p>
            <a:pPr marL="0" indent="0">
              <a:buNone/>
            </a:pPr>
            <a:r>
              <a:rPr lang="nl-NL" b="0" i="0">
                <a:solidFill>
                  <a:srgbClr val="333333"/>
                </a:solidFill>
                <a:effectLst/>
              </a:rPr>
              <a:t>Indien je </a:t>
            </a:r>
            <a:r>
              <a:rPr lang="nl-NL" b="1" i="0">
                <a:solidFill>
                  <a:srgbClr val="FF0000"/>
                </a:solidFill>
                <a:effectLst/>
              </a:rPr>
              <a:t>onvoldoende</a:t>
            </a:r>
            <a:r>
              <a:rPr lang="nl-NL" b="0" i="0">
                <a:solidFill>
                  <a:srgbClr val="333333"/>
                </a:solidFill>
                <a:effectLst/>
              </a:rPr>
              <a:t> deelneemt aan dit proces word je </a:t>
            </a:r>
            <a:r>
              <a:rPr lang="nl-NL" b="1" i="0">
                <a:solidFill>
                  <a:srgbClr val="FF0000"/>
                </a:solidFill>
                <a:effectLst/>
              </a:rPr>
              <a:t>uitgesloten</a:t>
            </a:r>
            <a:r>
              <a:rPr lang="nl-NL" b="0" i="0">
                <a:solidFill>
                  <a:srgbClr val="333333"/>
                </a:solidFill>
                <a:effectLst/>
              </a:rPr>
              <a:t> van deelname aan de kennistoets</a:t>
            </a:r>
            <a:r>
              <a:rPr lang="nl-NL" b="0" i="0">
                <a:solidFill>
                  <a:srgbClr val="333333"/>
                </a:solidFill>
                <a:effectLst/>
                <a:latin typeface="Arial" panose="020B0604020202020204" pitchFamily="34" charset="0"/>
              </a:rPr>
              <a:t>. </a:t>
            </a:r>
            <a:endParaRPr lang="nl-NL">
              <a:sym typeface="Wingdings" panose="05000000000000000000" pitchFamily="2" charset="2"/>
            </a:endParaRPr>
          </a:p>
        </p:txBody>
      </p:sp>
    </p:spTree>
    <p:extLst>
      <p:ext uri="{BB962C8B-B14F-4D97-AF65-F5344CB8AC3E}">
        <p14:creationId xmlns:p14="http://schemas.microsoft.com/office/powerpoint/2010/main" val="125858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5BFAA-5A9B-45A2-902C-C856D409B7B9}"/>
              </a:ext>
            </a:extLst>
          </p:cNvPr>
          <p:cNvSpPr>
            <a:spLocks noGrp="1"/>
          </p:cNvSpPr>
          <p:nvPr>
            <p:ph type="title"/>
          </p:nvPr>
        </p:nvSpPr>
        <p:spPr/>
        <p:txBody>
          <a:bodyPr/>
          <a:lstStyle/>
          <a:p>
            <a:r>
              <a:rPr lang="nl-NL"/>
              <a:t>Groepswerk</a:t>
            </a:r>
          </a:p>
        </p:txBody>
      </p:sp>
      <p:sp>
        <p:nvSpPr>
          <p:cNvPr id="3" name="Tekstvak 2">
            <a:extLst>
              <a:ext uri="{FF2B5EF4-FFF2-40B4-BE49-F238E27FC236}">
                <a16:creationId xmlns:a16="http://schemas.microsoft.com/office/drawing/2014/main" id="{0FFBF4B0-FCC7-42BF-9A7E-B2F9F28427FC}"/>
              </a:ext>
            </a:extLst>
          </p:cNvPr>
          <p:cNvSpPr txBox="1"/>
          <p:nvPr/>
        </p:nvSpPr>
        <p:spPr>
          <a:xfrm>
            <a:off x="838201" y="1592717"/>
            <a:ext cx="8534400" cy="2369880"/>
          </a:xfrm>
          <a:prstGeom prst="rect">
            <a:avLst/>
          </a:prstGeom>
          <a:noFill/>
        </p:spPr>
        <p:txBody>
          <a:bodyPr wrap="square" rtlCol="0">
            <a:spAutoFit/>
          </a:bodyPr>
          <a:lstStyle/>
          <a:p>
            <a:pPr marL="285750" indent="-285750">
              <a:buFont typeface="Arial" panose="020B0604020202020204" pitchFamily="34" charset="0"/>
              <a:buChar char="•"/>
            </a:pPr>
            <a:r>
              <a:rPr lang="nl-NL" sz="2400"/>
              <a:t>Je gaat met een groep aan de slag met één van de opdrachten</a:t>
            </a:r>
          </a:p>
          <a:p>
            <a:pPr marL="285750" indent="-285750">
              <a:buFont typeface="Arial" panose="020B0604020202020204" pitchFamily="34" charset="0"/>
              <a:buChar char="•"/>
            </a:pPr>
            <a:r>
              <a:rPr lang="nl-NL" sz="2400"/>
              <a:t>Groepjes worden samengesteld vanuit je eigen klas</a:t>
            </a:r>
          </a:p>
          <a:p>
            <a:pPr marL="285750" indent="-285750">
              <a:buFont typeface="Arial" panose="020B0604020202020204" pitchFamily="34" charset="0"/>
              <a:buChar char="•"/>
            </a:pPr>
            <a:r>
              <a:rPr lang="nl-NL" sz="2400"/>
              <a:t>Je mag voorkeuren doorgeven, wij proberen daar rekening mee te houden</a:t>
            </a:r>
          </a:p>
          <a:p>
            <a:endParaRPr lang="nl-NL" sz="2800"/>
          </a:p>
          <a:p>
            <a:r>
              <a:rPr lang="nl-NL" sz="2400"/>
              <a:t> </a:t>
            </a:r>
          </a:p>
        </p:txBody>
      </p:sp>
      <p:sp>
        <p:nvSpPr>
          <p:cNvPr id="4" name="Tekstvak 3">
            <a:extLst>
              <a:ext uri="{FF2B5EF4-FFF2-40B4-BE49-F238E27FC236}">
                <a16:creationId xmlns:a16="http://schemas.microsoft.com/office/drawing/2014/main" id="{DE051783-2865-4C3A-AF0A-8527B8F5E560}"/>
              </a:ext>
            </a:extLst>
          </p:cNvPr>
          <p:cNvSpPr txBox="1">
            <a:spLocks/>
          </p:cNvSpPr>
          <p:nvPr/>
        </p:nvSpPr>
        <p:spPr>
          <a:xfrm>
            <a:off x="838201" y="3154205"/>
            <a:ext cx="8752114" cy="3416320"/>
          </a:xfrm>
          <a:prstGeom prst="rect">
            <a:avLst/>
          </a:prstGeom>
          <a:noFill/>
        </p:spPr>
        <p:txBody>
          <a:bodyPr wrap="square" rtlCol="0">
            <a:spAutoFit/>
          </a:bodyPr>
          <a:lstStyle/>
          <a:p>
            <a:pPr marL="285750" indent="-285750">
              <a:buFont typeface="Arial" panose="020B0604020202020204" pitchFamily="34" charset="0"/>
              <a:buChar char="•"/>
            </a:pPr>
            <a:r>
              <a:rPr lang="nl-NL" sz="2400" dirty="0"/>
              <a:t>Per groep maak je samen een samenwerkingsovereenkomst incl. persoonlijke leerdoelen</a:t>
            </a:r>
          </a:p>
          <a:p>
            <a:pPr marL="285750" indent="-285750">
              <a:buFont typeface="Arial" panose="020B0604020202020204" pitchFamily="34" charset="0"/>
              <a:buChar char="•"/>
            </a:pPr>
            <a:r>
              <a:rPr lang="nl-NL" sz="2400" dirty="0"/>
              <a:t>Die is uitgangspunt voor jullie en voor ons als docenten in de coaching</a:t>
            </a:r>
          </a:p>
          <a:p>
            <a:pPr marL="285750" indent="-285750">
              <a:buFont typeface="Arial" panose="020B0604020202020204" pitchFamily="34" charset="0"/>
              <a:buChar char="•"/>
            </a:pPr>
            <a:r>
              <a:rPr lang="nl-NL" sz="2400" dirty="0"/>
              <a:t>We besteden deze periode aandacht aan de inzet &amp; productiviteit van iedereen:</a:t>
            </a:r>
          </a:p>
          <a:p>
            <a:pPr marL="1257300" lvl="2" indent="-342900">
              <a:buFont typeface="Wingdings" panose="05000000000000000000" pitchFamily="2" charset="2"/>
              <a:buChar char="v"/>
            </a:pPr>
            <a:r>
              <a:rPr lang="nl-NL" sz="2400" dirty="0"/>
              <a:t>Maak duidelijke afspraken over taken, rollen en deadlines</a:t>
            </a:r>
          </a:p>
          <a:p>
            <a:pPr marL="1257300" lvl="2" indent="-342900">
              <a:buFont typeface="Wingdings" panose="05000000000000000000" pitchFamily="2" charset="2"/>
              <a:buChar char="v"/>
            </a:pPr>
            <a:r>
              <a:rPr lang="nl-NL" sz="2400" dirty="0"/>
              <a:t>Hou een logboek bij van activiteiten en afspraken </a:t>
            </a:r>
          </a:p>
          <a:p>
            <a:pPr marL="1257300" lvl="2" indent="-342900">
              <a:buFont typeface="Wingdings" panose="05000000000000000000" pitchFamily="2" charset="2"/>
              <a:buChar char="v"/>
            </a:pPr>
            <a:r>
              <a:rPr lang="nl-NL" sz="2400" dirty="0"/>
              <a:t>Spreek af wie in welke kleur teksten maakt voor het verslag </a:t>
            </a:r>
          </a:p>
        </p:txBody>
      </p:sp>
      <p:pic>
        <p:nvPicPr>
          <p:cNvPr id="2050" name="Picture 2" descr="De kracht van groepswerk - Sociaal Domein Veenendaal">
            <a:extLst>
              <a:ext uri="{FF2B5EF4-FFF2-40B4-BE49-F238E27FC236}">
                <a16:creationId xmlns:a16="http://schemas.microsoft.com/office/drawing/2014/main" id="{41920347-4549-4A2C-9C42-708A3960C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1142" y="2077566"/>
            <a:ext cx="2780858" cy="336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5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Groepswerk </a:t>
            </a:r>
          </a:p>
        </p:txBody>
      </p:sp>
      <p:pic>
        <p:nvPicPr>
          <p:cNvPr id="2050" name="Picture 2" descr="Wat is Microsoft Forms en hoe gebruik ik Forms in het onderwi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485" y="3062786"/>
            <a:ext cx="1571171" cy="1571171"/>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p:nvSpPr>
        <p:spPr>
          <a:xfrm>
            <a:off x="2583656" y="2810910"/>
            <a:ext cx="9724459" cy="2554545"/>
          </a:xfrm>
          <a:prstGeom prst="rect">
            <a:avLst/>
          </a:prstGeom>
        </p:spPr>
        <p:txBody>
          <a:bodyPr wrap="square">
            <a:spAutoFit/>
          </a:bodyPr>
          <a:lstStyle/>
          <a:p>
            <a:pPr marL="342891" indent="-342891" fontAlgn="base">
              <a:buFont typeface="Wingdings" panose="05000000000000000000" pitchFamily="2" charset="2"/>
              <a:buChar char="ü"/>
            </a:pPr>
            <a:endParaRPr lang="nl-NL" sz="2000" dirty="0">
              <a:solidFill>
                <a:srgbClr val="000000"/>
              </a:solidFill>
              <a:latin typeface="Segoe UI" panose="020B0502040204020203" pitchFamily="34" charset="0"/>
            </a:endParaRPr>
          </a:p>
          <a:p>
            <a:pPr marL="342891" indent="-342891" fontAlgn="base">
              <a:buFont typeface="Wingdings" panose="05000000000000000000" pitchFamily="2" charset="2"/>
              <a:buChar char="ü"/>
            </a:pPr>
            <a:r>
              <a:rPr lang="nl-NL" sz="2000" b="1" dirty="0">
                <a:solidFill>
                  <a:srgbClr val="000000"/>
                </a:solidFill>
                <a:latin typeface="Calibri" panose="020F0502020204030204" pitchFamily="34" charset="0"/>
              </a:rPr>
              <a:t>Circulaire economie </a:t>
            </a:r>
            <a:r>
              <a:rPr lang="nl-NL" sz="2000" dirty="0">
                <a:solidFill>
                  <a:srgbClr val="000000"/>
                </a:solidFill>
                <a:latin typeface="Calibri" panose="020F0502020204030204" pitchFamily="34" charset="0"/>
              </a:rPr>
              <a:t>– zichtbaarheid reststromen</a:t>
            </a:r>
          </a:p>
          <a:p>
            <a:pPr marL="342891" indent="-342891" fontAlgn="base">
              <a:buFont typeface="Wingdings" panose="05000000000000000000" pitchFamily="2" charset="2"/>
              <a:buChar char="ü"/>
            </a:pPr>
            <a:r>
              <a:rPr lang="nl-NL" sz="2000" b="1" dirty="0">
                <a:solidFill>
                  <a:srgbClr val="000000"/>
                </a:solidFill>
                <a:latin typeface="Calibri" panose="020F0502020204030204" pitchFamily="34" charset="0"/>
              </a:rPr>
              <a:t>Lifestyle</a:t>
            </a:r>
            <a:r>
              <a:rPr lang="nl-NL" sz="2000" dirty="0">
                <a:solidFill>
                  <a:srgbClr val="000000"/>
                </a:solidFill>
                <a:latin typeface="Calibri" panose="020F0502020204030204" pitchFamily="34" charset="0"/>
              </a:rPr>
              <a:t> – positieve lifestyle</a:t>
            </a:r>
            <a:endParaRPr lang="nl-NL" sz="2000" dirty="0">
              <a:solidFill>
                <a:srgbClr val="000000"/>
              </a:solidFill>
              <a:latin typeface="Segoe UI" panose="020B0502040204020203" pitchFamily="34" charset="0"/>
            </a:endParaRPr>
          </a:p>
          <a:p>
            <a:pPr marL="342891" indent="-342891" fontAlgn="base">
              <a:buFont typeface="Wingdings" panose="05000000000000000000" pitchFamily="2" charset="2"/>
              <a:buChar char="ü"/>
            </a:pPr>
            <a:r>
              <a:rPr lang="nl-NL" sz="2000" b="1" dirty="0">
                <a:solidFill>
                  <a:srgbClr val="000000"/>
                </a:solidFill>
                <a:latin typeface="Calibri" panose="020F0502020204030204" pitchFamily="34" charset="0"/>
              </a:rPr>
              <a:t>Stad &amp; wijk</a:t>
            </a:r>
            <a:r>
              <a:rPr lang="nl-NL" sz="2000" dirty="0">
                <a:solidFill>
                  <a:srgbClr val="000000"/>
                </a:solidFill>
                <a:latin typeface="Calibri" panose="020F0502020204030204" pitchFamily="34" charset="0"/>
              </a:rPr>
              <a:t>  – sociale cohesie versterken</a:t>
            </a:r>
          </a:p>
          <a:p>
            <a:pPr marL="342891" indent="-342891" fontAlgn="base">
              <a:buFont typeface="Wingdings" panose="05000000000000000000" pitchFamily="2" charset="2"/>
              <a:buChar char="ü"/>
            </a:pPr>
            <a:r>
              <a:rPr lang="nl-NL" sz="2000" b="1" dirty="0">
                <a:solidFill>
                  <a:srgbClr val="000000"/>
                </a:solidFill>
                <a:latin typeface="Calibri" panose="020F0502020204030204" pitchFamily="34" charset="0"/>
              </a:rPr>
              <a:t>Vrijetijd </a:t>
            </a:r>
            <a:r>
              <a:rPr lang="nl-NL" sz="2000" dirty="0">
                <a:solidFill>
                  <a:srgbClr val="000000"/>
                </a:solidFill>
                <a:latin typeface="Calibri" panose="020F0502020204030204" pitchFamily="34" charset="0"/>
              </a:rPr>
              <a:t> – ruimte voor recreatie</a:t>
            </a:r>
          </a:p>
          <a:p>
            <a:pPr marL="342891" indent="-342891" fontAlgn="base">
              <a:buFont typeface="Wingdings" panose="05000000000000000000" pitchFamily="2" charset="2"/>
              <a:buChar char="ü"/>
            </a:pPr>
            <a:r>
              <a:rPr lang="nl-NL" sz="2000" b="1" dirty="0">
                <a:solidFill>
                  <a:srgbClr val="000000"/>
                </a:solidFill>
                <a:latin typeface="Calibri" panose="020F0502020204030204" pitchFamily="34" charset="0"/>
              </a:rPr>
              <a:t>Water &amp; Energie</a:t>
            </a:r>
            <a:r>
              <a:rPr lang="nl-NL" sz="2000" dirty="0">
                <a:solidFill>
                  <a:srgbClr val="000000"/>
                </a:solidFill>
                <a:latin typeface="Calibri" panose="020F0502020204030204" pitchFamily="34" charset="0"/>
              </a:rPr>
              <a:t> – oplossing (regen)water</a:t>
            </a:r>
          </a:p>
          <a:p>
            <a:pPr marL="342891" indent="-342891" fontAlgn="base">
              <a:buFont typeface="Wingdings" panose="05000000000000000000" pitchFamily="2" charset="2"/>
              <a:buChar char="ü"/>
            </a:pPr>
            <a:endParaRPr lang="nl-NL" sz="2000" dirty="0">
              <a:solidFill>
                <a:srgbClr val="000000"/>
              </a:solidFill>
              <a:latin typeface="Calibri" panose="020F0502020204030204" pitchFamily="34" charset="0"/>
            </a:endParaRPr>
          </a:p>
          <a:p>
            <a:pPr marL="342891" indent="-342891" fontAlgn="base">
              <a:buFont typeface="Wingdings" panose="05000000000000000000" pitchFamily="2" charset="2"/>
              <a:buChar char="ü"/>
            </a:pPr>
            <a:endParaRPr lang="nl-NL" sz="2000" dirty="0">
              <a:solidFill>
                <a:srgbClr val="000000"/>
              </a:solidFill>
              <a:latin typeface="Segoe UI" panose="020B0502040204020203" pitchFamily="34" charset="0"/>
            </a:endParaRPr>
          </a:p>
        </p:txBody>
      </p:sp>
      <p:sp>
        <p:nvSpPr>
          <p:cNvPr id="11" name="Rechthoek 10"/>
          <p:cNvSpPr/>
          <p:nvPr/>
        </p:nvSpPr>
        <p:spPr>
          <a:xfrm>
            <a:off x="838200" y="1527346"/>
            <a:ext cx="9885218" cy="523220"/>
          </a:xfrm>
          <a:prstGeom prst="rect">
            <a:avLst/>
          </a:prstGeom>
        </p:spPr>
        <p:txBody>
          <a:bodyPr wrap="square">
            <a:spAutoFit/>
          </a:bodyPr>
          <a:lstStyle/>
          <a:p>
            <a:pPr fontAlgn="base"/>
            <a:r>
              <a:rPr lang="nl-NL" sz="2800" b="1" dirty="0">
                <a:latin typeface="Calibri" panose="020F0502020204030204" pitchFamily="34" charset="0"/>
              </a:rPr>
              <a:t>Groepen worden in week 2 gevormd op basis van voorkeur:</a:t>
            </a:r>
          </a:p>
        </p:txBody>
      </p:sp>
      <p:sp>
        <p:nvSpPr>
          <p:cNvPr id="3" name="Rechthoek 2"/>
          <p:cNvSpPr/>
          <p:nvPr/>
        </p:nvSpPr>
        <p:spPr>
          <a:xfrm>
            <a:off x="420914" y="5691743"/>
            <a:ext cx="12017829" cy="338554"/>
          </a:xfrm>
          <a:prstGeom prst="rect">
            <a:avLst/>
          </a:prstGeom>
        </p:spPr>
        <p:txBody>
          <a:bodyPr wrap="square">
            <a:spAutoFit/>
          </a:bodyPr>
          <a:lstStyle/>
          <a:p>
            <a:pPr fontAlgn="base"/>
            <a:r>
              <a:rPr lang="nl-NL" sz="1600" i="1">
                <a:solidFill>
                  <a:srgbClr val="000000"/>
                </a:solidFill>
                <a:latin typeface="Segoe UI" panose="020B0502040204020203" pitchFamily="34" charset="0"/>
              </a:rPr>
              <a:t>*We zullen zo goed mogelijk rekening houden met jullie voorkeuren maar uiteindelijk worden alle groepen evenredig verdeeld.</a:t>
            </a:r>
            <a:endParaRPr lang="nl-NL" sz="1400" i="1">
              <a:solidFill>
                <a:srgbClr val="000000"/>
              </a:solidFill>
              <a:latin typeface="Segoe UI" panose="020B0502040204020203" pitchFamily="34" charset="0"/>
            </a:endParaRPr>
          </a:p>
        </p:txBody>
      </p:sp>
    </p:spTree>
    <p:extLst>
      <p:ext uri="{BB962C8B-B14F-4D97-AF65-F5344CB8AC3E}">
        <p14:creationId xmlns:p14="http://schemas.microsoft.com/office/powerpoint/2010/main" val="87646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esign thinking, gewoon doen! 5 concrete stappen - Frankwatching">
            <a:extLst>
              <a:ext uri="{FF2B5EF4-FFF2-40B4-BE49-F238E27FC236}">
                <a16:creationId xmlns:a16="http://schemas.microsoft.com/office/drawing/2014/main" id="{0D598204-506F-3636-DED4-C00BEC4DA1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271"/>
          <a:stretch/>
        </p:blipFill>
        <p:spPr bwMode="auto">
          <a:xfrm>
            <a:off x="2754672" y="1017515"/>
            <a:ext cx="5952852" cy="559972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F13D2D8-FF4A-4707-82A3-F4D40E794B4D}"/>
              </a:ext>
            </a:extLst>
          </p:cNvPr>
          <p:cNvSpPr>
            <a:spLocks noGrp="1"/>
          </p:cNvSpPr>
          <p:nvPr>
            <p:ph type="title"/>
          </p:nvPr>
        </p:nvSpPr>
        <p:spPr>
          <a:xfrm>
            <a:off x="838200" y="365126"/>
            <a:ext cx="9376064" cy="871964"/>
          </a:xfrm>
        </p:spPr>
        <p:txBody>
          <a:bodyPr>
            <a:normAutofit/>
          </a:bodyPr>
          <a:lstStyle/>
          <a:p>
            <a:r>
              <a:rPr lang="nl-NL" sz="3600" dirty="0">
                <a:latin typeface="Athletics Bold" panose="02000000000000000000" pitchFamily="50" charset="0"/>
              </a:rPr>
              <a:t>Intro LA 1 Inventariseren Plangebied </a:t>
            </a:r>
          </a:p>
        </p:txBody>
      </p:sp>
      <p:sp>
        <p:nvSpPr>
          <p:cNvPr id="10" name="Rechthoek 9">
            <a:extLst>
              <a:ext uri="{FF2B5EF4-FFF2-40B4-BE49-F238E27FC236}">
                <a16:creationId xmlns:a16="http://schemas.microsoft.com/office/drawing/2014/main" id="{837C8435-1855-29DE-9883-2FE8A169ECA4}"/>
              </a:ext>
            </a:extLst>
          </p:cNvPr>
          <p:cNvSpPr/>
          <p:nvPr/>
        </p:nvSpPr>
        <p:spPr>
          <a:xfrm>
            <a:off x="2978727" y="4019212"/>
            <a:ext cx="2044267"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038A3ED4-4072-05F7-F0EB-6E6125CDD364}"/>
              </a:ext>
            </a:extLst>
          </p:cNvPr>
          <p:cNvSpPr/>
          <p:nvPr/>
        </p:nvSpPr>
        <p:spPr>
          <a:xfrm>
            <a:off x="3747790" y="2390929"/>
            <a:ext cx="2276401"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E2153998-8CD3-6562-23E8-236C361A110B}"/>
              </a:ext>
            </a:extLst>
          </p:cNvPr>
          <p:cNvSpPr/>
          <p:nvPr/>
        </p:nvSpPr>
        <p:spPr>
          <a:xfrm>
            <a:off x="5380578" y="1431298"/>
            <a:ext cx="1909480"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1BB9C13-F85C-5FD7-C689-3767BFF97DE3}"/>
              </a:ext>
            </a:extLst>
          </p:cNvPr>
          <p:cNvSpPr/>
          <p:nvPr/>
        </p:nvSpPr>
        <p:spPr>
          <a:xfrm>
            <a:off x="2799465" y="5063799"/>
            <a:ext cx="1044597"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6FD23E23-E8C0-8DFC-A3B3-F6D8C8BC74E1}"/>
              </a:ext>
            </a:extLst>
          </p:cNvPr>
          <p:cNvSpPr txBox="1"/>
          <p:nvPr/>
        </p:nvSpPr>
        <p:spPr>
          <a:xfrm>
            <a:off x="2377554" y="4018438"/>
            <a:ext cx="2583612"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Oorsprong</a:t>
            </a:r>
          </a:p>
          <a:p>
            <a:r>
              <a:rPr lang="nl-NL" dirty="0">
                <a:latin typeface="Athletics Regular" panose="02000000000000000000" pitchFamily="50" charset="0"/>
              </a:rPr>
              <a:t>Wat is de geschiedenis van het gebied?</a:t>
            </a:r>
          </a:p>
        </p:txBody>
      </p:sp>
      <p:sp>
        <p:nvSpPr>
          <p:cNvPr id="17" name="Tekstvak 16">
            <a:extLst>
              <a:ext uri="{FF2B5EF4-FFF2-40B4-BE49-F238E27FC236}">
                <a16:creationId xmlns:a16="http://schemas.microsoft.com/office/drawing/2014/main" id="{F28B9EF1-2D0B-BB73-6BC1-AF3BDA6C97B1}"/>
              </a:ext>
            </a:extLst>
          </p:cNvPr>
          <p:cNvSpPr txBox="1"/>
          <p:nvPr/>
        </p:nvSpPr>
        <p:spPr>
          <a:xfrm>
            <a:off x="3028927" y="2403318"/>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Omgevingsanalyse</a:t>
            </a:r>
          </a:p>
          <a:p>
            <a:r>
              <a:rPr lang="nl-NL" dirty="0">
                <a:latin typeface="Athletics Regular" panose="02000000000000000000" pitchFamily="50" charset="0"/>
              </a:rPr>
              <a:t>Inventariseer informatie over plangebied</a:t>
            </a:r>
          </a:p>
        </p:txBody>
      </p:sp>
      <p:sp>
        <p:nvSpPr>
          <p:cNvPr id="18" name="Tekstvak 17">
            <a:extLst>
              <a:ext uri="{FF2B5EF4-FFF2-40B4-BE49-F238E27FC236}">
                <a16:creationId xmlns:a16="http://schemas.microsoft.com/office/drawing/2014/main" id="{F6A2BD19-CFEF-36DF-99D3-8CDF381EA5BB}"/>
              </a:ext>
            </a:extLst>
          </p:cNvPr>
          <p:cNvSpPr txBox="1"/>
          <p:nvPr/>
        </p:nvSpPr>
        <p:spPr>
          <a:xfrm>
            <a:off x="2377554" y="5859729"/>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Vraagstuk</a:t>
            </a:r>
          </a:p>
          <a:p>
            <a:r>
              <a:rPr lang="nl-NL" dirty="0">
                <a:latin typeface="Athletics Regular" panose="02000000000000000000" pitchFamily="50" charset="0"/>
              </a:rPr>
              <a:t>Wat zijn de wensen van de opdrachtgever?</a:t>
            </a:r>
          </a:p>
        </p:txBody>
      </p:sp>
      <p:sp>
        <p:nvSpPr>
          <p:cNvPr id="19" name="Tekstvak 18">
            <a:extLst>
              <a:ext uri="{FF2B5EF4-FFF2-40B4-BE49-F238E27FC236}">
                <a16:creationId xmlns:a16="http://schemas.microsoft.com/office/drawing/2014/main" id="{95439331-222C-6351-075A-D765F3B7D4F3}"/>
              </a:ext>
            </a:extLst>
          </p:cNvPr>
          <p:cNvSpPr txBox="1"/>
          <p:nvPr/>
        </p:nvSpPr>
        <p:spPr>
          <a:xfrm>
            <a:off x="4710748" y="130804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Thema’s</a:t>
            </a:r>
          </a:p>
          <a:p>
            <a:r>
              <a:rPr lang="nl-NL" dirty="0">
                <a:latin typeface="Athletics Regular" panose="02000000000000000000" pitchFamily="50" charset="0"/>
              </a:rPr>
              <a:t>Eerste ideeën op gebied van CE, VT, LS, SW en WE</a:t>
            </a:r>
          </a:p>
        </p:txBody>
      </p:sp>
    </p:spTree>
    <p:extLst>
      <p:ext uri="{BB962C8B-B14F-4D97-AF65-F5344CB8AC3E}">
        <p14:creationId xmlns:p14="http://schemas.microsoft.com/office/powerpoint/2010/main" val="159218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1147398" y="717376"/>
            <a:ext cx="4948602" cy="1046440"/>
          </a:xfrm>
          <a:prstGeom prst="rect">
            <a:avLst/>
          </a:prstGeom>
          <a:noFill/>
          <a:ln w="9525">
            <a:solidFill>
              <a:schemeClr val="tx1"/>
            </a:solidFill>
            <a:miter lim="800000"/>
            <a:headEnd/>
            <a:tailEnd/>
          </a:ln>
        </p:spPr>
        <p:txBody>
          <a:bodyPr wrap="square" anchor="ctr">
            <a:spAutoFit/>
          </a:bodyPr>
          <a:lstStyle/>
          <a:p>
            <a:r>
              <a:rPr lang="nl-NL" sz="1200" b="1" dirty="0">
                <a:solidFill>
                  <a:srgbClr val="FF0000"/>
                </a:solidFill>
                <a:ea typeface="Calibri" pitchFamily="34" charset="0"/>
                <a:cs typeface="Arial" charset="0"/>
              </a:rPr>
              <a:t>Leerdoelen</a:t>
            </a:r>
          </a:p>
          <a:p>
            <a:r>
              <a:rPr lang="nl-NL" sz="1200" dirty="0">
                <a:latin typeface="+mn-lt"/>
                <a:ea typeface="Calibri" pitchFamily="34" charset="0"/>
                <a:cs typeface="Arial" panose="020B0604020202020204" pitchFamily="34" charset="0"/>
              </a:rPr>
              <a:t>Na het maken van dit leerarrangement kun je:</a:t>
            </a:r>
          </a:p>
          <a:p>
            <a:pPr marL="171450" indent="-171450">
              <a:buFont typeface="Arial" pitchFamily="34" charset="0"/>
              <a:buChar char="•"/>
            </a:pPr>
            <a:r>
              <a:rPr lang="nl-NL" sz="1200" dirty="0">
                <a:latin typeface="+mn-lt"/>
                <a:ea typeface="Calibri" pitchFamily="34" charset="0"/>
                <a:cs typeface="Arial" panose="020B0604020202020204" pitchFamily="34" charset="0"/>
              </a:rPr>
              <a:t>Wensen van de opdrachtgever in kaart brengen </a:t>
            </a:r>
          </a:p>
          <a:p>
            <a:pPr marL="171450" indent="-171450">
              <a:buFont typeface="Arial" pitchFamily="34" charset="0"/>
              <a:buChar char="•"/>
            </a:pPr>
            <a:r>
              <a:rPr lang="nl-NL" sz="1200" dirty="0">
                <a:latin typeface="+mn-lt"/>
                <a:ea typeface="Calibri" pitchFamily="34" charset="0"/>
                <a:cs typeface="Arial" panose="020B0604020202020204" pitchFamily="34" charset="0"/>
              </a:rPr>
              <a:t>Een inventarisatie maken van het plangebied</a:t>
            </a:r>
          </a:p>
          <a:p>
            <a:pPr marL="171450" indent="-171450">
              <a:buFont typeface="Arial" pitchFamily="34" charset="0"/>
              <a:buChar char="•"/>
            </a:pPr>
            <a:r>
              <a:rPr lang="nl-NL" sz="1200" dirty="0">
                <a:latin typeface="+mn-lt"/>
                <a:ea typeface="Calibri" pitchFamily="34" charset="0"/>
                <a:cs typeface="Arial" panose="020B0604020202020204" pitchFamily="34" charset="0"/>
              </a:rPr>
              <a:t>Beschikbare bronnen raadplegen en informatie verwerken</a:t>
            </a:r>
          </a:p>
        </p:txBody>
      </p:sp>
      <p:sp>
        <p:nvSpPr>
          <p:cNvPr id="14340" name="Rectangle 4"/>
          <p:cNvSpPr>
            <a:spLocks noChangeArrowheads="1"/>
          </p:cNvSpPr>
          <p:nvPr/>
        </p:nvSpPr>
        <p:spPr bwMode="auto">
          <a:xfrm>
            <a:off x="1143754" y="1908940"/>
            <a:ext cx="4952246" cy="2339102"/>
          </a:xfrm>
          <a:prstGeom prst="rect">
            <a:avLst/>
          </a:prstGeom>
          <a:noFill/>
          <a:ln w="9525">
            <a:solidFill>
              <a:schemeClr val="tx1"/>
            </a:solidFill>
            <a:miter lim="800000"/>
            <a:headEnd/>
            <a:tailEnd/>
          </a:ln>
        </p:spPr>
        <p:txBody>
          <a:bodyPr wrap="square" anchor="ctr">
            <a:spAutoFit/>
          </a:bodyPr>
          <a:lstStyle/>
          <a:p>
            <a:pPr eaLnBrk="0" hangingPunct="0"/>
            <a:r>
              <a:rPr lang="nl-NL" sz="1200" b="1" dirty="0">
                <a:solidFill>
                  <a:srgbClr val="FF0000"/>
                </a:solidFill>
                <a:latin typeface="Arial" panose="020B0604020202020204" pitchFamily="34" charset="0"/>
                <a:ea typeface="Calibri" pitchFamily="34" charset="0"/>
                <a:cs typeface="Arial" panose="020B0604020202020204" pitchFamily="34" charset="0"/>
              </a:rPr>
              <a:t>Leerproduct</a:t>
            </a:r>
            <a:r>
              <a:rPr lang="nl-NL" sz="1400" b="1" dirty="0">
                <a:solidFill>
                  <a:srgbClr val="FF0000"/>
                </a:solidFill>
                <a:latin typeface="Arial" panose="020B0604020202020204" pitchFamily="34" charset="0"/>
                <a:ea typeface="Calibri" pitchFamily="34" charset="0"/>
                <a:cs typeface="Arial" panose="020B0604020202020204" pitchFamily="34" charset="0"/>
              </a:rPr>
              <a:t>	</a:t>
            </a:r>
            <a:r>
              <a:rPr lang="nl-NL" sz="1100" b="1" dirty="0">
                <a:ea typeface="Calibri" pitchFamily="34" charset="0"/>
                <a:cs typeface="Arial" charset="0"/>
              </a:rPr>
              <a:t>		</a:t>
            </a:r>
          </a:p>
          <a:p>
            <a:pPr eaLnBrk="0" hangingPunct="0"/>
            <a:r>
              <a:rPr lang="nl-NL" sz="1200" dirty="0">
                <a:latin typeface="+mj-lt"/>
                <a:ea typeface="Calibri" pitchFamily="34" charset="0"/>
                <a:cs typeface="Arial" charset="0"/>
              </a:rPr>
              <a:t>Een verslag met daarin: </a:t>
            </a:r>
          </a:p>
          <a:p>
            <a:pPr marL="171450" indent="-171450" eaLnBrk="0" hangingPunct="0">
              <a:buFontTx/>
              <a:buChar char="-"/>
            </a:pPr>
            <a:r>
              <a:rPr lang="nl-NL" sz="1200" dirty="0">
                <a:latin typeface="+mj-lt"/>
                <a:ea typeface="Calibri" pitchFamily="34" charset="0"/>
                <a:cs typeface="Arial" charset="0"/>
              </a:rPr>
              <a:t>Wensen van de opdrachtgever</a:t>
            </a:r>
          </a:p>
          <a:p>
            <a:pPr marL="171450" indent="-171450" eaLnBrk="0" hangingPunct="0">
              <a:buFontTx/>
              <a:buChar char="-"/>
            </a:pPr>
            <a:r>
              <a:rPr lang="nl-NL" sz="1200" dirty="0">
                <a:latin typeface="+mj-lt"/>
                <a:ea typeface="Calibri" pitchFamily="34" charset="0"/>
                <a:cs typeface="Arial" charset="0"/>
              </a:rPr>
              <a:t>Zelfgemaakte kaart van het plangebied </a:t>
            </a:r>
          </a:p>
          <a:p>
            <a:pPr marL="171450" indent="-171450" eaLnBrk="0" hangingPunct="0">
              <a:buFontTx/>
              <a:buChar char="-"/>
            </a:pPr>
            <a:r>
              <a:rPr lang="nl-NL" sz="1200" dirty="0">
                <a:latin typeface="+mj-lt"/>
                <a:ea typeface="Calibri" pitchFamily="34" charset="0"/>
                <a:cs typeface="Arial" charset="0"/>
              </a:rPr>
              <a:t>Informatie over de locatie op het gebied van: grondsoort, flora, fauna, infrastructuur en historie </a:t>
            </a:r>
          </a:p>
          <a:p>
            <a:pPr marL="171450" indent="-171450" eaLnBrk="0" hangingPunct="0">
              <a:buFontTx/>
              <a:buChar char="-"/>
            </a:pPr>
            <a:r>
              <a:rPr lang="nl-NL" sz="1200" dirty="0">
                <a:latin typeface="+mj-lt"/>
                <a:ea typeface="Calibri" pitchFamily="34" charset="0"/>
                <a:cs typeface="Arial" charset="0"/>
              </a:rPr>
              <a:t>Inventarisatie van de eerste ideeën op het gebied van : </a:t>
            </a:r>
          </a:p>
          <a:p>
            <a:pPr marL="628650" lvl="1" indent="-171450" eaLnBrk="0" hangingPunct="0">
              <a:buFontTx/>
              <a:buChar char="-"/>
            </a:pPr>
            <a:r>
              <a:rPr lang="nl-NL" sz="1200" dirty="0">
                <a:latin typeface="+mj-lt"/>
                <a:ea typeface="Calibri" pitchFamily="34" charset="0"/>
                <a:cs typeface="Arial" charset="0"/>
              </a:rPr>
              <a:t>Mogelijkheden op gebied van recreatie;</a:t>
            </a:r>
          </a:p>
          <a:p>
            <a:pPr marL="628650" lvl="1" indent="-171450" eaLnBrk="0" hangingPunct="0">
              <a:buFontTx/>
              <a:buChar char="-"/>
            </a:pPr>
            <a:r>
              <a:rPr lang="nl-NL" sz="1200" dirty="0">
                <a:latin typeface="+mj-lt"/>
                <a:ea typeface="Calibri" pitchFamily="34" charset="0"/>
                <a:cs typeface="Arial" charset="0"/>
              </a:rPr>
              <a:t>Duurzaamheid op gebied van water &amp; energie;</a:t>
            </a:r>
          </a:p>
          <a:p>
            <a:pPr marL="628650" lvl="1" indent="-171450" eaLnBrk="0" hangingPunct="0">
              <a:buFontTx/>
              <a:buChar char="-"/>
            </a:pPr>
            <a:r>
              <a:rPr lang="nl-NL" sz="1200" dirty="0">
                <a:latin typeface="+mj-lt"/>
                <a:ea typeface="Calibri" pitchFamily="34" charset="0"/>
                <a:cs typeface="Arial" charset="0"/>
              </a:rPr>
              <a:t>hoe een gezonde leefstijl gestimuleerd kan worden; </a:t>
            </a:r>
          </a:p>
          <a:p>
            <a:pPr marL="628650" lvl="1" indent="-171450" eaLnBrk="0" hangingPunct="0">
              <a:buFontTx/>
              <a:buChar char="-"/>
            </a:pPr>
            <a:r>
              <a:rPr lang="nl-NL" sz="1200" dirty="0">
                <a:latin typeface="+mj-lt"/>
                <a:ea typeface="Calibri" pitchFamily="34" charset="0"/>
                <a:cs typeface="Arial" charset="0"/>
              </a:rPr>
              <a:t>het vergroten van de leefbaarheid in het gebied.</a:t>
            </a:r>
          </a:p>
          <a:p>
            <a:pPr marL="628650" lvl="1" indent="-171450" eaLnBrk="0" hangingPunct="0">
              <a:buFontTx/>
              <a:buChar char="-"/>
            </a:pPr>
            <a:r>
              <a:rPr lang="nl-NL" sz="1200" dirty="0">
                <a:latin typeface="+mj-lt"/>
                <a:ea typeface="Calibri" pitchFamily="34" charset="0"/>
                <a:cs typeface="Arial" charset="0"/>
              </a:rPr>
              <a:t>het optimaliseren van reststromen</a:t>
            </a:r>
          </a:p>
        </p:txBody>
      </p:sp>
      <p:sp>
        <p:nvSpPr>
          <p:cNvPr id="14342" name="Rectangle 6"/>
          <p:cNvSpPr>
            <a:spLocks noChangeArrowheads="1"/>
          </p:cNvSpPr>
          <p:nvPr/>
        </p:nvSpPr>
        <p:spPr bwMode="auto">
          <a:xfrm>
            <a:off x="7436245" y="701023"/>
            <a:ext cx="4044241" cy="2123658"/>
          </a:xfrm>
          <a:prstGeom prst="rect">
            <a:avLst/>
          </a:prstGeom>
          <a:noFill/>
          <a:ln w="9525">
            <a:solidFill>
              <a:schemeClr val="tx1"/>
            </a:solidFill>
            <a:miter lim="800000"/>
            <a:headEnd/>
            <a:tailEnd/>
          </a:ln>
        </p:spPr>
        <p:txBody>
          <a:bodyPr wrap="square" anchor="ctr">
            <a:spAutoFit/>
          </a:bodyPr>
          <a:lstStyle/>
          <a:p>
            <a:r>
              <a:rPr lang="nl-NL" sz="1200" b="1" dirty="0">
                <a:solidFill>
                  <a:srgbClr val="FF0000"/>
                </a:solidFill>
                <a:ea typeface="Calibri" pitchFamily="34" charset="0"/>
                <a:cs typeface="Arial" charset="0"/>
              </a:rPr>
              <a:t>Samenwerken</a:t>
            </a:r>
            <a:endParaRPr lang="nl-NL" sz="1200" dirty="0">
              <a:solidFill>
                <a:srgbClr val="FF0000"/>
              </a:solidFill>
              <a:ea typeface="Calibri" pitchFamily="34" charset="0"/>
              <a:cs typeface="Arial" charset="0"/>
            </a:endParaRP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Dit product maak je met je groepje.</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Lever je product in via Teams bij opdrachten.</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Je wordt in een groepje feedback </a:t>
            </a:r>
            <a:r>
              <a:rPr lang="nl-NL" sz="1200" dirty="0" err="1">
                <a:latin typeface="+mj-lt"/>
                <a:ea typeface="Calibri" pitchFamily="34" charset="0"/>
                <a:cs typeface="Arial" panose="020B0604020202020204" pitchFamily="34" charset="0"/>
              </a:rPr>
              <a:t>friends</a:t>
            </a:r>
            <a:r>
              <a:rPr lang="nl-NL" sz="1200" dirty="0">
                <a:latin typeface="+mj-lt"/>
                <a:ea typeface="Calibri" pitchFamily="34" charset="0"/>
                <a:cs typeface="Arial" panose="020B0604020202020204" pitchFamily="34" charset="0"/>
              </a:rPr>
              <a:t> geplaatst.</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Geef feedback op de producten van anderen en ontvang feedback.</a:t>
            </a:r>
          </a:p>
          <a:p>
            <a:pPr lvl="0" indent="-171450" fontAlgn="base">
              <a:spcBef>
                <a:spcPct val="0"/>
              </a:spcBef>
              <a:spcAft>
                <a:spcPct val="0"/>
              </a:spcAft>
              <a:buFont typeface="Arial" pitchFamily="34" charset="0"/>
              <a:buChar char="•"/>
              <a:defRPr/>
            </a:pPr>
            <a:r>
              <a:rPr lang="nl-NL" sz="1200" dirty="0">
                <a:latin typeface="+mj-lt"/>
                <a:cs typeface="Arial" panose="020B0604020202020204" pitchFamily="34" charset="0"/>
              </a:rPr>
              <a:t>Beschrijf in je reflectieverslag hoe je het feedback geven ervaren hebt. </a:t>
            </a:r>
          </a:p>
          <a:p>
            <a:pPr lvl="0" fontAlgn="base">
              <a:spcBef>
                <a:spcPct val="0"/>
              </a:spcBef>
              <a:spcAft>
                <a:spcPct val="0"/>
              </a:spcAft>
              <a:defRPr/>
            </a:pPr>
            <a:endParaRPr lang="nl-NL" sz="1200" dirty="0">
              <a:latin typeface="+mj-lt"/>
              <a:cs typeface="Arial" panose="020B0604020202020204" pitchFamily="34" charset="0"/>
            </a:endParaRPr>
          </a:p>
          <a:p>
            <a:pPr lvl="0" fontAlgn="base">
              <a:spcBef>
                <a:spcPct val="0"/>
              </a:spcBef>
              <a:spcAft>
                <a:spcPct val="0"/>
              </a:spcAft>
              <a:defRPr/>
            </a:pPr>
            <a:r>
              <a:rPr lang="nl-NL" sz="1200" dirty="0">
                <a:latin typeface="+mj-lt"/>
                <a:cs typeface="Arial" panose="020B0604020202020204" pitchFamily="34" charset="0"/>
              </a:rPr>
              <a:t>Deadline</a:t>
            </a:r>
            <a:r>
              <a:rPr lang="nl-NL" sz="1200">
                <a:latin typeface="+mj-lt"/>
                <a:cs typeface="Arial" panose="020B0604020202020204" pitchFamily="34" charset="0"/>
              </a:rPr>
              <a:t>: woensdag </a:t>
            </a:r>
            <a:r>
              <a:rPr lang="nl-NL" sz="1200" dirty="0">
                <a:latin typeface="+mj-lt"/>
                <a:cs typeface="Arial" panose="020B0604020202020204" pitchFamily="34" charset="0"/>
              </a:rPr>
              <a:t>17 mei</a:t>
            </a:r>
          </a:p>
          <a:p>
            <a:pPr lvl="0" fontAlgn="base">
              <a:spcBef>
                <a:spcPct val="0"/>
              </a:spcBef>
              <a:spcAft>
                <a:spcPct val="0"/>
              </a:spcAft>
              <a:defRPr/>
            </a:pPr>
            <a:r>
              <a:rPr lang="nl-NL" sz="1200" dirty="0" err="1">
                <a:latin typeface="+mj-lt"/>
                <a:cs typeface="Arial" panose="020B0604020202020204" pitchFamily="34" charset="0"/>
              </a:rPr>
              <a:t>Feedbackfriends</a:t>
            </a:r>
            <a:r>
              <a:rPr lang="nl-NL" sz="1200" dirty="0">
                <a:latin typeface="+mj-lt"/>
                <a:cs typeface="Arial" panose="020B0604020202020204" pitchFamily="34" charset="0"/>
              </a:rPr>
              <a:t>: vrijdag 26 mei </a:t>
            </a:r>
          </a:p>
        </p:txBody>
      </p:sp>
      <p:sp>
        <p:nvSpPr>
          <p:cNvPr id="14344" name="Rectangle 8"/>
          <p:cNvSpPr>
            <a:spLocks noChangeArrowheads="1"/>
          </p:cNvSpPr>
          <p:nvPr/>
        </p:nvSpPr>
        <p:spPr bwMode="auto">
          <a:xfrm>
            <a:off x="7436245" y="2998113"/>
            <a:ext cx="4044241" cy="861774"/>
          </a:xfrm>
          <a:prstGeom prst="rect">
            <a:avLst/>
          </a:prstGeom>
          <a:noFill/>
          <a:ln w="9525">
            <a:solidFill>
              <a:schemeClr val="tx1"/>
            </a:solidFill>
            <a:miter lim="800000"/>
            <a:headEnd/>
            <a:tailEnd/>
          </a:ln>
        </p:spPr>
        <p:txBody>
          <a:bodyPr wrap="square" anchor="ctr">
            <a:spAutoFit/>
          </a:bodyPr>
          <a:lstStyle/>
          <a:p>
            <a:r>
              <a:rPr lang="nl-NL" sz="1200" b="1" dirty="0">
                <a:solidFill>
                  <a:srgbClr val="FF0000"/>
                </a:solidFill>
                <a:ea typeface="Calibri" pitchFamily="34" charset="0"/>
                <a:cs typeface="Arial" charset="0"/>
              </a:rPr>
              <a:t>Bijeenkomsten</a:t>
            </a:r>
            <a:r>
              <a:rPr lang="nl-NL" sz="1100" b="1" dirty="0">
                <a:ea typeface="Calibri" pitchFamily="34" charset="0"/>
                <a:cs typeface="Arial" charset="0"/>
              </a:rPr>
              <a:t>		</a:t>
            </a:r>
            <a:endParaRPr lang="nl-NL" sz="1100" dirty="0">
              <a:ea typeface="Calibri" pitchFamily="34" charset="0"/>
              <a:cs typeface="Arial" charset="0"/>
            </a:endParaRPr>
          </a:p>
          <a:p>
            <a:pPr marL="171450" indent="-171450" eaLnBrk="0" hangingPunct="0">
              <a:buFont typeface="Arial" pitchFamily="34" charset="0"/>
              <a:buChar char="•"/>
            </a:pPr>
            <a:r>
              <a:rPr lang="nl-NL" sz="1200" dirty="0">
                <a:latin typeface="+mj-lt"/>
                <a:ea typeface="Calibri" pitchFamily="34" charset="0"/>
                <a:cs typeface="Arial" charset="0"/>
              </a:rPr>
              <a:t>IBS lessen</a:t>
            </a:r>
          </a:p>
          <a:p>
            <a:pPr marL="171450" indent="-171450" eaLnBrk="0" hangingPunct="0">
              <a:buFont typeface="Arial" pitchFamily="34" charset="0"/>
              <a:buChar char="•"/>
            </a:pPr>
            <a:r>
              <a:rPr lang="nl-NL" sz="1200" dirty="0">
                <a:latin typeface="+mj-lt"/>
                <a:ea typeface="Calibri" pitchFamily="34" charset="0"/>
                <a:cs typeface="Arial" charset="0"/>
              </a:rPr>
              <a:t>Bezoek locatie (indien mogelijk)</a:t>
            </a:r>
          </a:p>
          <a:p>
            <a:pPr marL="171450" indent="-171450" eaLnBrk="0" hangingPunct="0">
              <a:buFont typeface="Arial" pitchFamily="34" charset="0"/>
              <a:buChar char="•"/>
            </a:pPr>
            <a:r>
              <a:rPr lang="nl-NL" sz="1200" dirty="0">
                <a:latin typeface="+mj-lt"/>
                <a:ea typeface="Calibri" pitchFamily="34" charset="0"/>
                <a:cs typeface="Arial" charset="0"/>
              </a:rPr>
              <a:t>Projecturen </a:t>
            </a:r>
          </a:p>
        </p:txBody>
      </p:sp>
      <p:sp>
        <p:nvSpPr>
          <p:cNvPr id="14346" name="Rectangle 8"/>
          <p:cNvSpPr>
            <a:spLocks noChangeArrowheads="1"/>
          </p:cNvSpPr>
          <p:nvPr/>
        </p:nvSpPr>
        <p:spPr bwMode="auto">
          <a:xfrm>
            <a:off x="7436246" y="3995175"/>
            <a:ext cx="4044241" cy="960263"/>
          </a:xfrm>
          <a:prstGeom prst="rect">
            <a:avLst/>
          </a:prstGeom>
          <a:noFill/>
          <a:ln w="9525">
            <a:solidFill>
              <a:schemeClr val="tx1"/>
            </a:solidFill>
            <a:miter lim="800000"/>
            <a:headEnd/>
            <a:tailEnd/>
          </a:ln>
        </p:spPr>
        <p:txBody>
          <a:bodyPr wrap="square" anchor="ctr">
            <a:spAutoFit/>
          </a:bodyPr>
          <a:lstStyle/>
          <a:p>
            <a:pPr defTabSz="457200">
              <a:lnSpc>
                <a:spcPct val="80000"/>
              </a:lnSpc>
              <a:spcBef>
                <a:spcPct val="50000"/>
              </a:spcBef>
              <a:tabLst>
                <a:tab pos="176213" algn="l"/>
                <a:tab pos="1163638" algn="l"/>
              </a:tabLst>
            </a:pPr>
            <a:r>
              <a:rPr lang="nl-NL" sz="1200" b="1" dirty="0">
                <a:solidFill>
                  <a:srgbClr val="FF0000"/>
                </a:solidFill>
                <a:ea typeface="Calibri" pitchFamily="34" charset="0"/>
                <a:cs typeface="Arial" charset="0"/>
              </a:rPr>
              <a:t>Bronnen</a:t>
            </a:r>
            <a:endParaRPr lang="nl-NL" sz="1200" b="1" dirty="0">
              <a:solidFill>
                <a:srgbClr val="0070C0"/>
              </a:solidFill>
              <a:ea typeface="Calibri" pitchFamily="34" charset="0"/>
              <a:cs typeface="Arial" charset="0"/>
            </a:endParaRPr>
          </a:p>
          <a:p>
            <a:pPr marL="285750" indent="-285750" defTabSz="457200">
              <a:lnSpc>
                <a:spcPct val="80000"/>
              </a:lnSpc>
              <a:spcBef>
                <a:spcPct val="50000"/>
              </a:spcBef>
              <a:buFont typeface="Arial" panose="020B0604020202020204" pitchFamily="34" charset="0"/>
              <a:buChar char="•"/>
              <a:tabLst>
                <a:tab pos="176213" algn="l"/>
                <a:tab pos="1163638" algn="l"/>
              </a:tabLst>
            </a:pPr>
            <a:r>
              <a:rPr lang="nl-NL" sz="1200" dirty="0">
                <a:hlinkClick r:id="rId3"/>
              </a:rPr>
              <a:t>http://www.buurtmonitor.nl</a:t>
            </a:r>
            <a:endParaRPr lang="nl-NL" sz="1200" dirty="0"/>
          </a:p>
          <a:p>
            <a:pPr marL="285750" indent="-285750" defTabSz="457200">
              <a:lnSpc>
                <a:spcPct val="80000"/>
              </a:lnSpc>
              <a:spcBef>
                <a:spcPct val="50000"/>
              </a:spcBef>
              <a:buFont typeface="Arial" panose="020B0604020202020204" pitchFamily="34" charset="0"/>
              <a:buChar char="•"/>
              <a:tabLst>
                <a:tab pos="176213" algn="l"/>
                <a:tab pos="1163638" algn="l"/>
              </a:tabLst>
            </a:pPr>
            <a:r>
              <a:rPr lang="nl-NL" sz="1200" dirty="0">
                <a:ea typeface="Calibri" pitchFamily="34" charset="0"/>
                <a:cs typeface="Arial" charset="0"/>
                <a:hlinkClick r:id="rId4"/>
              </a:rPr>
              <a:t>http://www.edugis.nl</a:t>
            </a:r>
            <a:endParaRPr lang="nl-NL" sz="1200" dirty="0">
              <a:ea typeface="Calibri" pitchFamily="34" charset="0"/>
              <a:cs typeface="Arial" charset="0"/>
            </a:endParaRPr>
          </a:p>
          <a:p>
            <a:pPr marL="285750" indent="-285750" defTabSz="457200">
              <a:lnSpc>
                <a:spcPct val="80000"/>
              </a:lnSpc>
              <a:spcBef>
                <a:spcPct val="50000"/>
              </a:spcBef>
              <a:buFont typeface="Arial" panose="020B0604020202020204" pitchFamily="34" charset="0"/>
              <a:buChar char="•"/>
              <a:tabLst>
                <a:tab pos="176213" algn="l"/>
                <a:tab pos="1163638" algn="l"/>
              </a:tabLst>
            </a:pPr>
            <a:r>
              <a:rPr lang="nl-NL" sz="1200" dirty="0">
                <a:ea typeface="Calibri" pitchFamily="34" charset="0"/>
                <a:cs typeface="Arial" charset="0"/>
                <a:hlinkClick r:id="rId5"/>
              </a:rPr>
              <a:t>https://www.atlasleefomgeving.nl/check-je-plek</a:t>
            </a:r>
            <a:r>
              <a:rPr lang="nl-NL" sz="1200" dirty="0">
                <a:ea typeface="Calibri" pitchFamily="34" charset="0"/>
                <a:cs typeface="Arial" charset="0"/>
              </a:rPr>
              <a:t> </a:t>
            </a:r>
          </a:p>
        </p:txBody>
      </p:sp>
      <p:sp>
        <p:nvSpPr>
          <p:cNvPr id="14348" name="Tekstvak 23"/>
          <p:cNvSpPr txBox="1">
            <a:spLocks noChangeArrowheads="1"/>
          </p:cNvSpPr>
          <p:nvPr/>
        </p:nvSpPr>
        <p:spPr bwMode="auto">
          <a:xfrm>
            <a:off x="1143754" y="147025"/>
            <a:ext cx="9148959" cy="461665"/>
          </a:xfrm>
          <a:prstGeom prst="rect">
            <a:avLst/>
          </a:prstGeom>
          <a:noFill/>
          <a:ln w="9525">
            <a:noFill/>
            <a:miter lim="800000"/>
            <a:headEnd/>
            <a:tailEnd/>
          </a:ln>
        </p:spPr>
        <p:txBody>
          <a:bodyPr wrap="square">
            <a:spAutoFit/>
          </a:bodyPr>
          <a:lstStyle/>
          <a:p>
            <a:r>
              <a:rPr lang="nl-NL" sz="2400" dirty="0">
                <a:latin typeface="Arial" panose="020B0604020202020204" pitchFamily="34" charset="0"/>
                <a:cs typeface="Arial" panose="020B0604020202020204" pitchFamily="34" charset="0"/>
              </a:rPr>
              <a:t>2223 IRG LA1 Inventarisatie opdracht en plangebied</a:t>
            </a:r>
          </a:p>
        </p:txBody>
      </p:sp>
      <p:pic>
        <p:nvPicPr>
          <p:cNvPr id="19" name="Afbeelding 18"/>
          <p:cNvPicPr>
            <a:picLocks noChangeAspect="1"/>
          </p:cNvPicPr>
          <p:nvPr/>
        </p:nvPicPr>
        <p:blipFill rotWithShape="1">
          <a:blip r:embed="rId6" cstate="print"/>
          <a:srcRect l="21805" r="10840"/>
          <a:stretch/>
        </p:blipFill>
        <p:spPr>
          <a:xfrm>
            <a:off x="617740" y="717376"/>
            <a:ext cx="365691" cy="503851"/>
          </a:xfrm>
          <a:prstGeom prst="rect">
            <a:avLst/>
          </a:prstGeom>
        </p:spPr>
      </p:pic>
      <p:pic>
        <p:nvPicPr>
          <p:cNvPr id="20" name="Afbeelding 19"/>
          <p:cNvPicPr>
            <a:picLocks noChangeAspect="1"/>
          </p:cNvPicPr>
          <p:nvPr/>
        </p:nvPicPr>
        <p:blipFill>
          <a:blip r:embed="rId7" cstate="print"/>
          <a:stretch>
            <a:fillRect/>
          </a:stretch>
        </p:blipFill>
        <p:spPr>
          <a:xfrm>
            <a:off x="646868" y="1966742"/>
            <a:ext cx="336563" cy="410721"/>
          </a:xfrm>
          <a:prstGeom prst="rect">
            <a:avLst/>
          </a:prstGeom>
        </p:spPr>
      </p:pic>
      <p:pic>
        <p:nvPicPr>
          <p:cNvPr id="22" name="Afbeelding 21"/>
          <p:cNvPicPr>
            <a:picLocks noChangeAspect="1"/>
          </p:cNvPicPr>
          <p:nvPr/>
        </p:nvPicPr>
        <p:blipFill>
          <a:blip r:embed="rId8" cstate="print"/>
          <a:stretch>
            <a:fillRect/>
          </a:stretch>
        </p:blipFill>
        <p:spPr>
          <a:xfrm>
            <a:off x="619531" y="4400509"/>
            <a:ext cx="363900" cy="568913"/>
          </a:xfrm>
          <a:prstGeom prst="rect">
            <a:avLst/>
          </a:prstGeom>
        </p:spPr>
      </p:pic>
      <p:pic>
        <p:nvPicPr>
          <p:cNvPr id="23" name="Afbeelding 22"/>
          <p:cNvPicPr>
            <a:picLocks noChangeAspect="1"/>
          </p:cNvPicPr>
          <p:nvPr/>
        </p:nvPicPr>
        <p:blipFill>
          <a:blip r:embed="rId9" cstate="print"/>
          <a:stretch>
            <a:fillRect/>
          </a:stretch>
        </p:blipFill>
        <p:spPr>
          <a:xfrm>
            <a:off x="6859247" y="717874"/>
            <a:ext cx="447500" cy="305114"/>
          </a:xfrm>
          <a:prstGeom prst="rect">
            <a:avLst/>
          </a:prstGeom>
        </p:spPr>
      </p:pic>
      <p:pic>
        <p:nvPicPr>
          <p:cNvPr id="24" name="Afbeelding 23"/>
          <p:cNvPicPr>
            <a:picLocks noChangeAspect="1"/>
          </p:cNvPicPr>
          <p:nvPr/>
        </p:nvPicPr>
        <p:blipFill>
          <a:blip r:embed="rId10" cstate="print"/>
          <a:stretch>
            <a:fillRect/>
          </a:stretch>
        </p:blipFill>
        <p:spPr>
          <a:xfrm>
            <a:off x="6895079" y="4099584"/>
            <a:ext cx="426075" cy="414073"/>
          </a:xfrm>
          <a:prstGeom prst="rect">
            <a:avLst/>
          </a:prstGeom>
        </p:spPr>
      </p:pic>
      <p:pic>
        <p:nvPicPr>
          <p:cNvPr id="25" name="Afbeelding 24"/>
          <p:cNvPicPr>
            <a:picLocks noChangeAspect="1"/>
          </p:cNvPicPr>
          <p:nvPr/>
        </p:nvPicPr>
        <p:blipFill rotWithShape="1">
          <a:blip r:embed="rId11" cstate="print"/>
          <a:srcRect l="17050" t="33024" r="61669" b="30375"/>
          <a:stretch/>
        </p:blipFill>
        <p:spPr>
          <a:xfrm>
            <a:off x="6884877" y="3015186"/>
            <a:ext cx="396240" cy="383141"/>
          </a:xfrm>
          <a:prstGeom prst="rect">
            <a:avLst/>
          </a:prstGeom>
        </p:spPr>
      </p:pic>
      <p:sp>
        <p:nvSpPr>
          <p:cNvPr id="26" name="Rectangle 4"/>
          <p:cNvSpPr>
            <a:spLocks noChangeArrowheads="1"/>
          </p:cNvSpPr>
          <p:nvPr/>
        </p:nvSpPr>
        <p:spPr bwMode="auto">
          <a:xfrm>
            <a:off x="1147430" y="4400509"/>
            <a:ext cx="4948569" cy="1785104"/>
          </a:xfrm>
          <a:prstGeom prst="rect">
            <a:avLst/>
          </a:prstGeom>
          <a:noFill/>
          <a:ln w="9525">
            <a:solidFill>
              <a:schemeClr val="tx1"/>
            </a:solidFill>
            <a:miter lim="800000"/>
            <a:headEnd/>
            <a:tailEnd/>
          </a:ln>
        </p:spPr>
        <p:txBody>
          <a:bodyPr wrap="square" anchor="ctr">
            <a:spAutoFit/>
          </a:bodyPr>
          <a:lstStyle/>
          <a:p>
            <a:pPr eaLnBrk="0" hangingPunct="0"/>
            <a:r>
              <a:rPr lang="nl-NL" sz="1200" b="1" dirty="0">
                <a:solidFill>
                  <a:srgbClr val="FF0000"/>
                </a:solidFill>
                <a:ea typeface="Calibri" pitchFamily="34" charset="0"/>
                <a:cs typeface="Arial" charset="0"/>
              </a:rPr>
              <a:t>Leerpad	</a:t>
            </a:r>
            <a:r>
              <a:rPr lang="nl-NL" sz="1400" b="1" dirty="0">
                <a:solidFill>
                  <a:srgbClr val="FF0000"/>
                </a:solidFill>
                <a:ea typeface="Calibri" pitchFamily="34" charset="0"/>
                <a:cs typeface="Arial" charset="0"/>
              </a:rPr>
              <a:t>	</a:t>
            </a:r>
            <a:r>
              <a:rPr lang="nl-NL" sz="1200" b="1" dirty="0">
                <a:ea typeface="Calibri" pitchFamily="34" charset="0"/>
                <a:cs typeface="Arial" charset="0"/>
              </a:rPr>
              <a:t>	</a:t>
            </a:r>
            <a:br>
              <a:rPr lang="nl-NL" sz="1200" dirty="0">
                <a:ea typeface="Calibri" pitchFamily="34" charset="0"/>
                <a:cs typeface="Arial" charset="0"/>
              </a:rPr>
            </a:br>
            <a:r>
              <a:rPr lang="nl-NL" sz="1200" dirty="0">
                <a:ea typeface="Calibri" pitchFamily="34" charset="0"/>
                <a:cs typeface="Arial" charset="0"/>
              </a:rPr>
              <a:t>- </a:t>
            </a:r>
            <a:r>
              <a:rPr lang="nl-NL" sz="1200" dirty="0">
                <a:latin typeface="+mj-lt"/>
                <a:ea typeface="Calibri" pitchFamily="34" charset="0"/>
                <a:cs typeface="Arial" charset="0"/>
              </a:rPr>
              <a:t>Ga op zoek naar informatie over bovengenoemde onderwerpen.</a:t>
            </a:r>
            <a:br>
              <a:rPr lang="nl-NL" sz="1200" dirty="0">
                <a:latin typeface="+mj-lt"/>
                <a:ea typeface="Calibri" pitchFamily="34" charset="0"/>
                <a:cs typeface="Arial" charset="0"/>
              </a:rPr>
            </a:br>
            <a:r>
              <a:rPr lang="nl-NL" sz="1200" dirty="0">
                <a:latin typeface="+mj-lt"/>
                <a:ea typeface="Calibri" pitchFamily="34" charset="0"/>
                <a:cs typeface="Arial" charset="0"/>
              </a:rPr>
              <a:t>- Gebruik beschikbare bronnen om informatieve afbeeldingen te kunnen maken en vinden. Je kunt ook eigen gemaakte foto’s van het gebied in je verslag gebruiken.</a:t>
            </a:r>
            <a:br>
              <a:rPr lang="nl-NL" sz="1200" dirty="0">
                <a:latin typeface="+mj-lt"/>
                <a:ea typeface="Calibri" pitchFamily="34" charset="0"/>
                <a:cs typeface="Arial" charset="0"/>
              </a:rPr>
            </a:br>
            <a:r>
              <a:rPr lang="nl-NL" sz="1200" dirty="0">
                <a:latin typeface="+mj-lt"/>
                <a:ea typeface="Calibri" pitchFamily="34" charset="0"/>
                <a:cs typeface="Arial" charset="0"/>
              </a:rPr>
              <a:t>- Maak een kaart van het plangebied. Denk aan de schaal. </a:t>
            </a:r>
          </a:p>
          <a:p>
            <a:pPr eaLnBrk="0" hangingPunct="0"/>
            <a:r>
              <a:rPr lang="nl-NL" sz="1200" dirty="0">
                <a:latin typeface="+mj-lt"/>
                <a:ea typeface="Calibri" pitchFamily="34" charset="0"/>
                <a:cs typeface="Arial" charset="0"/>
              </a:rPr>
              <a:t>- Zoek vergelijkbare initiatieven in Nederland om inspiratie op te doen voor het ontwerp. </a:t>
            </a:r>
          </a:p>
          <a:p>
            <a:pPr eaLnBrk="0" hangingPunct="0"/>
            <a:r>
              <a:rPr lang="nl-NL" sz="1200" b="1" dirty="0">
                <a:latin typeface="+mj-lt"/>
                <a:ea typeface="Calibri" pitchFamily="34" charset="0"/>
                <a:cs typeface="Arial" charset="0"/>
              </a:rPr>
              <a:t>Maak veel gebruik van afbeeldingen om je verhaal te ondersteunen.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673731" y="1350335"/>
            <a:ext cx="7052278" cy="4513457"/>
          </a:xfrm>
          <a:prstGeom prst="rect">
            <a:avLst/>
          </a:prstGeom>
        </p:spPr>
      </p:pic>
    </p:spTree>
    <p:extLst>
      <p:ext uri="{BB962C8B-B14F-4D97-AF65-F5344CB8AC3E}">
        <p14:creationId xmlns:p14="http://schemas.microsoft.com/office/powerpoint/2010/main" val="8326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790021" y="246850"/>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chemeClr val="accent1"/>
                </a:solidFill>
                <a:effectLst/>
                <a:uLnTx/>
                <a:uFillTx/>
                <a:latin typeface="Athletics ExtraBold" panose="02000000000000000000" pitchFamily="50" charset="0"/>
                <a:cs typeface="Arial" panose="020B0604020202020204" pitchFamily="34" charset="0"/>
              </a:rPr>
              <a:t>IBS Inrichting van een gebied </a:t>
            </a:r>
            <a:endParaRPr kumimoji="0" lang="nl-NL" sz="4400" b="0" i="0" u="none" strike="noStrike" kern="1200" cap="none" spc="0" normalizeH="0" baseline="0" noProof="0" dirty="0">
              <a:ln>
                <a:noFill/>
              </a:ln>
              <a:solidFill>
                <a:schemeClr val="accent1"/>
              </a:solidFill>
              <a:effectLst/>
              <a:uLnTx/>
              <a:uFillTx/>
              <a:latin typeface="Athletics ExtraBold" panose="02000000000000000000" pitchFamily="50"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6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IBS Thema</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nl-NL" sz="1600">
                <a:solidFill>
                  <a:srgbClr val="000644"/>
                </a:solidFill>
                <a:latin typeface="Arial" panose="020B0604020202020204" pitchFamily="34" charset="0"/>
                <a:cs typeface="Arial" panose="020B0604020202020204" pitchFamily="34" charset="0"/>
              </a:rPr>
              <a:t>Onderzoek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6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Doelgroepanalyse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nl-NL" sz="1600">
                <a:solidFill>
                  <a:srgbClr val="000644"/>
                </a:solidFill>
                <a:latin typeface="Arial" panose="020B0604020202020204" pitchFamily="34" charset="0"/>
                <a:cs typeface="Arial" panose="020B0604020202020204" pitchFamily="34" charset="0"/>
              </a:rPr>
              <a:t>Beleid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6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Groen in de stad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nl-NL" sz="1600">
                <a:solidFill>
                  <a:srgbClr val="000644"/>
                </a:solidFill>
                <a:latin typeface="Arial" panose="020B0604020202020204" pitchFamily="34" charset="0"/>
                <a:cs typeface="Arial" panose="020B0604020202020204" pitchFamily="34" charset="0"/>
              </a:rPr>
              <a:t>Ontwerpen </a:t>
            </a:r>
            <a:endParaRPr kumimoji="0" lang="nl-NL" sz="16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2032961" y="3279424"/>
            <a:ext cx="382200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Begrippen</a:t>
            </a:r>
            <a:r>
              <a:rPr lang="nl-NL" sz="1800">
                <a:solidFill>
                  <a:prstClr val="black"/>
                </a:solidFill>
                <a:latin typeface="Arial" panose="020B0604020202020204" pitchFamily="34" charset="0"/>
                <a:cs typeface="Arial" panose="020B0604020202020204" pitchFamily="34" charset="0"/>
              </a:rPr>
              <a:t>: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408478876"/>
              </p:ext>
            </p:extLst>
          </p:nvPr>
        </p:nvGraphicFramePr>
        <p:xfrm>
          <a:off x="987932" y="6006621"/>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a:solidFill>
                            <a:srgbClr val="000644"/>
                          </a:solidFill>
                        </a:rPr>
                        <a:t>Week 1</a:t>
                      </a:r>
                      <a:endParaRPr lang="nl-NL" sz="1200" b="1" kern="1200">
                        <a:solidFill>
                          <a:srgbClr val="000644"/>
                        </a:solidFill>
                        <a:latin typeface="+mn-lt"/>
                        <a:ea typeface="+mn-ea"/>
                        <a:cs typeface="+mn-cs"/>
                      </a:endParaRPr>
                    </a:p>
                  </a:txBody>
                  <a:tcPr anchor="ctr"/>
                </a:tc>
                <a:tc>
                  <a:txBody>
                    <a:bodyPr/>
                    <a:lstStyle/>
                    <a:p>
                      <a:pPr marL="0" algn="ctr" defTabSz="914400" rtl="0" eaLnBrk="1" latinLnBrk="0" hangingPunct="1"/>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3159931"/>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6" y="4075851"/>
            <a:ext cx="304834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IBS Toetsing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lang="nl-NL" sz="1600" dirty="0">
                <a:solidFill>
                  <a:srgbClr val="000000"/>
                </a:solidFill>
                <a:latin typeface="Arial" panose="020B0604020202020204" pitchFamily="34" charset="0"/>
              </a:rPr>
              <a:t> </a:t>
            </a: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Kennistoets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Verantwoordingsdocument </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Presentatie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nl-NL" sz="12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19071"/>
            <a:ext cx="840560" cy="709602"/>
          </a:xfrm>
          <a:prstGeom prst="rect">
            <a:avLst/>
          </a:prstGeom>
        </p:spPr>
      </p:pic>
      <p:sp>
        <p:nvSpPr>
          <p:cNvPr id="12" name="Tijdelijke aanduiding voor inhoud 5">
            <a:extLst>
              <a:ext uri="{FF2B5EF4-FFF2-40B4-BE49-F238E27FC236}">
                <a16:creationId xmlns:a16="http://schemas.microsoft.com/office/drawing/2014/main" id="{D1988CA8-35AF-4124-A9A8-779FEB52450C}"/>
              </a:ext>
            </a:extLst>
          </p:cNvPr>
          <p:cNvSpPr txBox="1">
            <a:spLocks/>
          </p:cNvSpPr>
          <p:nvPr/>
        </p:nvSpPr>
        <p:spPr bwMode="auto">
          <a:xfrm>
            <a:off x="2032961" y="1545775"/>
            <a:ext cx="382200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Wanneer</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srgbClr val="000644"/>
                </a:solidFill>
                <a:latin typeface="Arial" panose="020B0604020202020204" pitchFamily="34" charset="0"/>
                <a:cs typeface="Arial" panose="020B0604020202020204" pitchFamily="34" charset="0"/>
              </a:rPr>
              <a:t>Leerjaar 1, p</a:t>
            </a:r>
            <a:r>
              <a:rPr kumimoji="0" lang="nl-NL" sz="1800" i="0" u="none" strike="noStrike" kern="1200" cap="none" spc="0" normalizeH="0" baseline="0" noProof="0" dirty="0" err="1">
                <a:ln>
                  <a:noFill/>
                </a:ln>
                <a:solidFill>
                  <a:srgbClr val="000644"/>
                </a:solidFill>
                <a:effectLst/>
                <a:uLnTx/>
                <a:uFillTx/>
                <a:latin typeface="Arial" panose="020B0604020202020204" pitchFamily="34" charset="0"/>
                <a:ea typeface="+mn-ea"/>
                <a:cs typeface="Arial" panose="020B0604020202020204" pitchFamily="34" charset="0"/>
              </a:rPr>
              <a:t>eriode</a:t>
            </a: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 4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21 april tot en met 5 juli 2022 </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Graphic 2" descr="Maandkalender met effen opvulling">
            <a:extLst>
              <a:ext uri="{FF2B5EF4-FFF2-40B4-BE49-F238E27FC236}">
                <a16:creationId xmlns:a16="http://schemas.microsoft.com/office/drawing/2014/main" id="{D024A2F5-C035-4E3C-913B-791C1A1756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0021" y="1446696"/>
            <a:ext cx="914400" cy="914400"/>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8">
            <a:extLst>
              <a:ext uri="{FF2B5EF4-FFF2-40B4-BE49-F238E27FC236}">
                <a16:creationId xmlns:a16="http://schemas.microsoft.com/office/drawing/2014/main" id="{4169DD87-3EBE-44CA-9654-8AE0466B2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a:extLst>
              <a:ext uri="{FF2B5EF4-FFF2-40B4-BE49-F238E27FC236}">
                <a16:creationId xmlns:a16="http://schemas.microsoft.com/office/drawing/2014/main" id="{545DDA52-23B3-4A70-AF42-9F1329AC5DED}"/>
              </a:ext>
            </a:extLst>
          </p:cNvPr>
          <p:cNvPicPr>
            <a:picLocks noChangeAspect="1"/>
          </p:cNvPicPr>
          <p:nvPr/>
        </p:nvPicPr>
        <p:blipFill rotWithShape="1">
          <a:blip r:embed="rId2">
            <a:extLst>
              <a:ext uri="{28A0092B-C50C-407E-A947-70E740481C1C}">
                <a14:useLocalDpi xmlns:a14="http://schemas.microsoft.com/office/drawing/2010/main" val="0"/>
              </a:ext>
            </a:extLst>
          </a:blip>
          <a:srcRect t="14004" b="14004"/>
          <a:stretch/>
        </p:blipFill>
        <p:spPr bwMode="auto">
          <a:xfrm>
            <a:off x="192526" y="550518"/>
            <a:ext cx="5799477" cy="2783429"/>
          </a:xfrm>
          <a:prstGeom prst="rect">
            <a:avLst/>
          </a:prstGeom>
          <a:noFill/>
        </p:spPr>
      </p:pic>
      <p:pic>
        <p:nvPicPr>
          <p:cNvPr id="3" name="Afbeelding 2">
            <a:extLst>
              <a:ext uri="{FF2B5EF4-FFF2-40B4-BE49-F238E27FC236}">
                <a16:creationId xmlns:a16="http://schemas.microsoft.com/office/drawing/2014/main" id="{56E1CD71-6162-4DF0-8CBB-ACF86340E518}"/>
              </a:ext>
            </a:extLst>
          </p:cNvPr>
          <p:cNvPicPr>
            <a:picLocks noChangeAspect="1"/>
          </p:cNvPicPr>
          <p:nvPr/>
        </p:nvPicPr>
        <p:blipFill rotWithShape="1">
          <a:blip r:embed="rId3">
            <a:extLst>
              <a:ext uri="{28A0092B-C50C-407E-A947-70E740481C1C}">
                <a14:useLocalDpi xmlns:a14="http://schemas.microsoft.com/office/drawing/2010/main" val="0"/>
              </a:ext>
            </a:extLst>
          </a:blip>
          <a:srcRect t="14246" b="14246"/>
          <a:stretch/>
        </p:blipFill>
        <p:spPr bwMode="auto">
          <a:xfrm>
            <a:off x="6191622" y="550517"/>
            <a:ext cx="5796945" cy="2783429"/>
          </a:xfrm>
          <a:prstGeom prst="rect">
            <a:avLst/>
          </a:prstGeom>
          <a:noFill/>
        </p:spPr>
      </p:pic>
      <p:pic>
        <p:nvPicPr>
          <p:cNvPr id="2" name="Afbeelding 1">
            <a:extLst>
              <a:ext uri="{FF2B5EF4-FFF2-40B4-BE49-F238E27FC236}">
                <a16:creationId xmlns:a16="http://schemas.microsoft.com/office/drawing/2014/main" id="{1FCFA10D-BD5B-4CC5-BE92-55DC13F0861C}"/>
              </a:ext>
            </a:extLst>
          </p:cNvPr>
          <p:cNvPicPr>
            <a:picLocks noChangeAspect="1"/>
          </p:cNvPicPr>
          <p:nvPr/>
        </p:nvPicPr>
        <p:blipFill rotWithShape="1">
          <a:blip r:embed="rId4">
            <a:extLst>
              <a:ext uri="{28A0092B-C50C-407E-A947-70E740481C1C}">
                <a14:useLocalDpi xmlns:a14="http://schemas.microsoft.com/office/drawing/2010/main" val="0"/>
              </a:ext>
            </a:extLst>
          </a:blip>
          <a:srcRect l="15290" r="15290"/>
          <a:stretch/>
        </p:blipFill>
        <p:spPr bwMode="auto">
          <a:xfrm>
            <a:off x="196714" y="3514856"/>
            <a:ext cx="5799477" cy="2792626"/>
          </a:xfrm>
          <a:prstGeom prst="rect">
            <a:avLst/>
          </a:prstGeom>
          <a:noFill/>
        </p:spPr>
      </p:pic>
      <p:pic>
        <p:nvPicPr>
          <p:cNvPr id="5" name="Afbeelding 4">
            <a:extLst>
              <a:ext uri="{FF2B5EF4-FFF2-40B4-BE49-F238E27FC236}">
                <a16:creationId xmlns:a16="http://schemas.microsoft.com/office/drawing/2014/main" id="{7A3994A3-05E1-421E-891B-6B33C52B7FFF}"/>
              </a:ext>
            </a:extLst>
          </p:cNvPr>
          <p:cNvPicPr>
            <a:picLocks noChangeAspect="1"/>
          </p:cNvPicPr>
          <p:nvPr/>
        </p:nvPicPr>
        <p:blipFill rotWithShape="1">
          <a:blip r:embed="rId5">
            <a:extLst>
              <a:ext uri="{28A0092B-C50C-407E-A947-70E740481C1C}">
                <a14:useLocalDpi xmlns:a14="http://schemas.microsoft.com/office/drawing/2010/main" val="0"/>
              </a:ext>
            </a:extLst>
          </a:blip>
          <a:srcRect l="5926" r="5926"/>
          <a:stretch/>
        </p:blipFill>
        <p:spPr bwMode="auto">
          <a:xfrm>
            <a:off x="6195810" y="3514855"/>
            <a:ext cx="5796945" cy="2792626"/>
          </a:xfrm>
          <a:prstGeom prst="rect">
            <a:avLst/>
          </a:prstGeom>
          <a:noFill/>
        </p:spPr>
      </p:pic>
    </p:spTree>
    <p:extLst>
      <p:ext uri="{BB962C8B-B14F-4D97-AF65-F5344CB8AC3E}">
        <p14:creationId xmlns:p14="http://schemas.microsoft.com/office/powerpoint/2010/main" val="143917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nlinemedia 1" title="Impressie plannen Stadsforum 2025">
            <a:hlinkClick r:id="" action="ppaction://media"/>
            <a:extLst>
              <a:ext uri="{FF2B5EF4-FFF2-40B4-BE49-F238E27FC236}">
                <a16:creationId xmlns:a16="http://schemas.microsoft.com/office/drawing/2014/main" id="{70B17079-B3B0-FD1D-F500-C0C9E51E6CE6}"/>
              </a:ext>
            </a:extLst>
          </p:cNvPr>
          <p:cNvPicPr>
            <a:picLocks noRot="1" noChangeAspect="1"/>
          </p:cNvPicPr>
          <p:nvPr>
            <a:videoFile r:link="rId1"/>
          </p:nvPr>
        </p:nvPicPr>
        <p:blipFill>
          <a:blip r:embed="rId3"/>
          <a:stretch>
            <a:fillRect/>
          </a:stretch>
        </p:blipFill>
        <p:spPr>
          <a:xfrm>
            <a:off x="0" y="-15239"/>
            <a:ext cx="12192000" cy="6888479"/>
          </a:xfrm>
          <a:prstGeom prst="rect">
            <a:avLst/>
          </a:prstGeom>
        </p:spPr>
      </p:pic>
    </p:spTree>
    <p:extLst>
      <p:ext uri="{BB962C8B-B14F-4D97-AF65-F5344CB8AC3E}">
        <p14:creationId xmlns:p14="http://schemas.microsoft.com/office/powerpoint/2010/main" val="30548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adsforum - Gemeente Tilburg">
            <a:extLst>
              <a:ext uri="{FF2B5EF4-FFF2-40B4-BE49-F238E27FC236}">
                <a16:creationId xmlns:a16="http://schemas.microsoft.com/office/drawing/2014/main" id="{FAD3CF31-6458-7FB8-5F8B-30075BDA2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46" y="0"/>
            <a:ext cx="9205547" cy="669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3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AF24BD3-CE16-185D-4416-5DA981F966B0}"/>
              </a:ext>
            </a:extLst>
          </p:cNvPr>
          <p:cNvSpPr txBox="1"/>
          <p:nvPr/>
        </p:nvSpPr>
        <p:spPr>
          <a:xfrm>
            <a:off x="859449" y="615434"/>
            <a:ext cx="7897690" cy="769441"/>
          </a:xfrm>
          <a:prstGeom prst="rect">
            <a:avLst/>
          </a:prstGeom>
          <a:noFill/>
        </p:spPr>
        <p:txBody>
          <a:bodyPr wrap="square">
            <a:spAutoFit/>
          </a:bodyPr>
          <a:lstStyle/>
          <a:p>
            <a:r>
              <a:rPr lang="nl-NL" sz="4400" dirty="0">
                <a:solidFill>
                  <a:srgbClr val="002060"/>
                </a:solidFill>
                <a:latin typeface="Athletics ExtraBold" panose="02000000000000000000" pitchFamily="50" charset="0"/>
              </a:rPr>
              <a:t>Opdrachtgever periode 4</a:t>
            </a:r>
          </a:p>
        </p:txBody>
      </p:sp>
      <p:pic>
        <p:nvPicPr>
          <p:cNvPr id="7" name="Picture 2">
            <a:extLst>
              <a:ext uri="{FF2B5EF4-FFF2-40B4-BE49-F238E27FC236}">
                <a16:creationId xmlns:a16="http://schemas.microsoft.com/office/drawing/2014/main" id="{9F1A93CF-02E6-F2D5-2DF3-D13A4B2D7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01615" y="1927136"/>
            <a:ext cx="4671370" cy="311814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ABF49EA2-46A3-04E1-6F09-AA881B9EA6CD}"/>
              </a:ext>
            </a:extLst>
          </p:cNvPr>
          <p:cNvSpPr txBox="1"/>
          <p:nvPr/>
        </p:nvSpPr>
        <p:spPr>
          <a:xfrm>
            <a:off x="1001615" y="5218205"/>
            <a:ext cx="3187700" cy="369332"/>
          </a:xfrm>
          <a:prstGeom prst="rect">
            <a:avLst/>
          </a:prstGeom>
          <a:noFill/>
        </p:spPr>
        <p:txBody>
          <a:bodyPr wrap="square" rtlCol="0">
            <a:spAutoFit/>
          </a:bodyPr>
          <a:lstStyle/>
          <a:p>
            <a:r>
              <a:rPr lang="nl-NL" b="1" dirty="0">
                <a:solidFill>
                  <a:srgbClr val="002060"/>
                </a:solidFill>
              </a:rPr>
              <a:t>Projectleider  Jop Verweel</a:t>
            </a:r>
          </a:p>
        </p:txBody>
      </p:sp>
      <p:sp>
        <p:nvSpPr>
          <p:cNvPr id="4" name="Tekstvak 3">
            <a:extLst>
              <a:ext uri="{FF2B5EF4-FFF2-40B4-BE49-F238E27FC236}">
                <a16:creationId xmlns:a16="http://schemas.microsoft.com/office/drawing/2014/main" id="{F7B4EF9D-863F-1C29-B3CD-B802D6C57808}"/>
              </a:ext>
            </a:extLst>
          </p:cNvPr>
          <p:cNvSpPr txBox="1"/>
          <p:nvPr/>
        </p:nvSpPr>
        <p:spPr>
          <a:xfrm>
            <a:off x="5863070" y="1927136"/>
            <a:ext cx="6094268" cy="3025252"/>
          </a:xfrm>
          <a:prstGeom prst="rect">
            <a:avLst/>
          </a:prstGeom>
          <a:noFill/>
        </p:spPr>
        <p:txBody>
          <a:bodyPr wrap="square">
            <a:spAutoFit/>
          </a:bodyPr>
          <a:lstStyle/>
          <a:p>
            <a:pPr algn="just" eaLnBrk="1" hangingPunct="1">
              <a:spcBef>
                <a:spcPct val="0"/>
              </a:spcBef>
              <a:buFontTx/>
              <a:buNone/>
            </a:pPr>
            <a:r>
              <a:rPr lang="nl-NL" altLang="nl-NL" sz="2000" b="1" dirty="0" err="1">
                <a:latin typeface="Athletics Regular" panose="02000000000000000000" pitchFamily="50" charset="0"/>
                <a:cs typeface="Arial" panose="020B0604020202020204" pitchFamily="34" charset="0"/>
              </a:rPr>
              <a:t>Koningswei</a:t>
            </a:r>
            <a:r>
              <a:rPr lang="nl-NL" altLang="nl-NL" sz="2000" b="1" dirty="0">
                <a:latin typeface="Athletics Regular" panose="02000000000000000000" pitchFamily="50" charset="0"/>
                <a:cs typeface="Arial" panose="020B0604020202020204" pitchFamily="34" charset="0"/>
              </a:rPr>
              <a:t> Tilburg </a:t>
            </a:r>
          </a:p>
          <a:p>
            <a:pPr algn="just">
              <a:lnSpc>
                <a:spcPct val="107000"/>
              </a:lnSpc>
              <a:spcAft>
                <a:spcPts val="0"/>
              </a:spcAft>
              <a:buNone/>
            </a:pPr>
            <a:endParaRPr lang="nl-NL" sz="2000" dirty="0">
              <a:latin typeface="Athletics Regular" panose="02000000000000000000" pitchFamily="50" charset="0"/>
            </a:endParaRPr>
          </a:p>
          <a:p>
            <a:pPr algn="just">
              <a:lnSpc>
                <a:spcPct val="107000"/>
              </a:lnSpc>
              <a:spcAft>
                <a:spcPts val="0"/>
              </a:spcAft>
              <a:buNone/>
            </a:pPr>
            <a:r>
              <a:rPr lang="nl-NL" sz="2000" dirty="0">
                <a:latin typeface="Athletics Regular" panose="02000000000000000000" pitchFamily="50" charset="0"/>
              </a:rPr>
              <a:t>In de periode tussen 2024 en 2027 transformeert het Koningsplein naar de </a:t>
            </a:r>
            <a:r>
              <a:rPr lang="nl-NL" sz="2000" dirty="0" err="1">
                <a:latin typeface="Athletics Regular" panose="02000000000000000000" pitchFamily="50" charset="0"/>
              </a:rPr>
              <a:t>Koningswei</a:t>
            </a:r>
            <a:r>
              <a:rPr lang="nl-NL" sz="2000" dirty="0">
                <a:latin typeface="Athletics Regular" panose="02000000000000000000" pitchFamily="50" charset="0"/>
              </a:rPr>
              <a:t>. Er komt een verbinding met de Piushaven, veel groen en zo’n 350 koop- en huurappartementen in twee nieuwe gebouwen. Ook komt er een gastenhuis: een kleinschalige woonvorm voor mensen met dementie met een centrale leefruimte aan de </a:t>
            </a:r>
            <a:r>
              <a:rPr lang="nl-NL" sz="2000" dirty="0" err="1">
                <a:latin typeface="Athletics Regular" panose="02000000000000000000" pitchFamily="50" charset="0"/>
              </a:rPr>
              <a:t>Koningswei</a:t>
            </a:r>
            <a:r>
              <a:rPr lang="nl-NL" sz="2000" dirty="0">
                <a:latin typeface="Athletics Regular" panose="02000000000000000000" pitchFamily="50" charset="0"/>
              </a:rPr>
              <a:t>.</a:t>
            </a:r>
          </a:p>
        </p:txBody>
      </p:sp>
    </p:spTree>
    <p:extLst>
      <p:ext uri="{BB962C8B-B14F-4D97-AF65-F5344CB8AC3E}">
        <p14:creationId xmlns:p14="http://schemas.microsoft.com/office/powerpoint/2010/main" val="164473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846BFB3-591E-4780-9278-912E24929758}"/>
              </a:ext>
            </a:extLst>
          </p:cNvPr>
          <p:cNvSpPr txBox="1"/>
          <p:nvPr/>
        </p:nvSpPr>
        <p:spPr>
          <a:xfrm>
            <a:off x="566058" y="777535"/>
            <a:ext cx="11419114" cy="5386090"/>
          </a:xfrm>
          <a:prstGeom prst="rect">
            <a:avLst/>
          </a:prstGeom>
          <a:noFill/>
        </p:spPr>
        <p:txBody>
          <a:bodyPr wrap="square">
            <a:spAutoFit/>
          </a:bodyPr>
          <a:lstStyle/>
          <a:p>
            <a:pPr>
              <a:spcAft>
                <a:spcPts val="0"/>
              </a:spcAft>
              <a:buNone/>
            </a:pPr>
            <a:r>
              <a:rPr lang="nl-NL" sz="2000" dirty="0">
                <a:solidFill>
                  <a:srgbClr val="002060"/>
                </a:solidFill>
                <a:latin typeface="Athletics Bold" panose="02000000000000000000" pitchFamily="50" charset="0"/>
              </a:rPr>
              <a:t>De opdrachtgever is de gemeente Tilburg, zij vindt de volgende onderdelen belangrijk:</a:t>
            </a:r>
          </a:p>
          <a:p>
            <a:pPr marL="449580"/>
            <a:endParaRPr lang="nl-NL" sz="2000" b="1" dirty="0">
              <a:latin typeface="Athletics Medium" panose="02000000000000000000" pitchFamily="50" charset="0"/>
            </a:endParaRPr>
          </a:p>
          <a:p>
            <a:pPr marL="449580"/>
            <a:r>
              <a:rPr lang="nl-NL" sz="2000" b="1" dirty="0">
                <a:latin typeface="Athletics Medium" panose="02000000000000000000" pitchFamily="50" charset="0"/>
              </a:rPr>
              <a:t>Lifestyle</a:t>
            </a:r>
          </a:p>
          <a:p>
            <a:pPr marL="449580"/>
            <a:r>
              <a:rPr lang="nl-NL" sz="2000" dirty="0">
                <a:latin typeface="Athletics Medium" panose="02000000000000000000" pitchFamily="50" charset="0"/>
              </a:rPr>
              <a:t>Hoe kan je het gebied herinrichten om positieve gezondheid te stimuleren?</a:t>
            </a:r>
          </a:p>
          <a:p>
            <a:pPr marL="449580"/>
            <a:endParaRPr lang="nl-NL" sz="2000" b="1" dirty="0">
              <a:latin typeface="Athletics Medium" panose="02000000000000000000" pitchFamily="50" charset="0"/>
            </a:endParaRPr>
          </a:p>
          <a:p>
            <a:pPr marL="449580"/>
            <a:r>
              <a:rPr lang="nl-NL" sz="2000" b="1" dirty="0">
                <a:latin typeface="Athletics Medium" panose="02000000000000000000" pitchFamily="50" charset="0"/>
              </a:rPr>
              <a:t>Circulaire economie</a:t>
            </a:r>
          </a:p>
          <a:p>
            <a:pPr marL="449580"/>
            <a:r>
              <a:rPr lang="nl-NL" sz="2000" dirty="0">
                <a:latin typeface="Athletics Medium" panose="02000000000000000000" pitchFamily="50" charset="0"/>
              </a:rPr>
              <a:t>Hoe kan in het gebied zichtbaarheid worden gegeven aan reststromen?</a:t>
            </a:r>
          </a:p>
          <a:p>
            <a:pPr marL="449580"/>
            <a:endParaRPr lang="nl-NL" sz="2000" b="1" dirty="0">
              <a:latin typeface="Athletics Medium" panose="02000000000000000000" pitchFamily="50" charset="0"/>
            </a:endParaRPr>
          </a:p>
          <a:p>
            <a:pPr marL="449580"/>
            <a:r>
              <a:rPr lang="nl-NL" sz="2000" b="1" dirty="0">
                <a:latin typeface="Athletics Medium" panose="02000000000000000000" pitchFamily="50" charset="0"/>
              </a:rPr>
              <a:t>Water &amp; energie</a:t>
            </a:r>
          </a:p>
          <a:p>
            <a:pPr marL="449580"/>
            <a:r>
              <a:rPr lang="nl-NL" sz="2000" dirty="0">
                <a:latin typeface="Athletics Medium" panose="02000000000000000000" pitchFamily="50" charset="0"/>
              </a:rPr>
              <a:t>Hoe kan het gebied creatieve oplossingen bieden voor het grote aanbod van (regen)water ?</a:t>
            </a:r>
          </a:p>
          <a:p>
            <a:pPr marL="449580"/>
            <a:endParaRPr lang="nl-NL" sz="2000" b="1" dirty="0">
              <a:latin typeface="Athletics Medium" panose="02000000000000000000" pitchFamily="50" charset="0"/>
            </a:endParaRPr>
          </a:p>
          <a:p>
            <a:pPr marL="449580"/>
            <a:r>
              <a:rPr lang="nl-NL" sz="2000" b="1" dirty="0">
                <a:latin typeface="Athletics Medium" panose="02000000000000000000" pitchFamily="50" charset="0"/>
              </a:rPr>
              <a:t>Vrijetijd</a:t>
            </a:r>
          </a:p>
          <a:p>
            <a:pPr marL="449580"/>
            <a:r>
              <a:rPr lang="nl-NL" sz="2000" dirty="0">
                <a:latin typeface="Athletics Medium" panose="02000000000000000000" pitchFamily="50" charset="0"/>
              </a:rPr>
              <a:t>Hoe kan in het gebied rekening worden gehouden met recreatie mogelijkheden </a:t>
            </a:r>
          </a:p>
          <a:p>
            <a:pPr marL="449580"/>
            <a:endParaRPr lang="nl-NL" sz="2000" dirty="0">
              <a:latin typeface="Athletics Medium" panose="02000000000000000000" pitchFamily="50" charset="0"/>
            </a:endParaRPr>
          </a:p>
          <a:p>
            <a:pPr marL="449580"/>
            <a:r>
              <a:rPr lang="nl-NL" sz="2000" b="1" dirty="0">
                <a:latin typeface="Athletics Medium" panose="02000000000000000000" pitchFamily="50" charset="0"/>
              </a:rPr>
              <a:t>Stad &amp; wijk</a:t>
            </a:r>
          </a:p>
          <a:p>
            <a:pPr marL="449580"/>
            <a:r>
              <a:rPr lang="nl-NL" sz="2000" dirty="0">
                <a:latin typeface="Athletics Medium" panose="02000000000000000000" pitchFamily="50" charset="0"/>
              </a:rPr>
              <a:t>Hoe kan je het gebied zo inrichten dat het sociale cohesie van bewoners versterkt?</a:t>
            </a:r>
          </a:p>
          <a:p>
            <a:endParaRPr lang="nl-NL" sz="2400" dirty="0">
              <a:effectLst/>
              <a:latin typeface="Athletics Medium" panose="02000000000000000000"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821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ep 21">
            <a:extLst>
              <a:ext uri="{FF2B5EF4-FFF2-40B4-BE49-F238E27FC236}">
                <a16:creationId xmlns:a16="http://schemas.microsoft.com/office/drawing/2014/main" id="{FBA21282-1422-511F-AE3F-22FED53C5C61}"/>
              </a:ext>
            </a:extLst>
          </p:cNvPr>
          <p:cNvGrpSpPr/>
          <p:nvPr/>
        </p:nvGrpSpPr>
        <p:grpSpPr>
          <a:xfrm>
            <a:off x="254577" y="629136"/>
            <a:ext cx="10681855" cy="5599728"/>
            <a:chOff x="228600" y="1122219"/>
            <a:chExt cx="10681855" cy="5599728"/>
          </a:xfrm>
        </p:grpSpPr>
        <p:grpSp>
          <p:nvGrpSpPr>
            <p:cNvPr id="16" name="Groep 15">
              <a:extLst>
                <a:ext uri="{FF2B5EF4-FFF2-40B4-BE49-F238E27FC236}">
                  <a16:creationId xmlns:a16="http://schemas.microsoft.com/office/drawing/2014/main" id="{BBAA0AA4-7950-3C39-F4F5-3E3BA56BF51F}"/>
                </a:ext>
              </a:extLst>
            </p:cNvPr>
            <p:cNvGrpSpPr/>
            <p:nvPr/>
          </p:nvGrpSpPr>
          <p:grpSpPr>
            <a:xfrm>
              <a:off x="228600" y="1122219"/>
              <a:ext cx="10681855" cy="5599728"/>
              <a:chOff x="228600" y="1485899"/>
              <a:chExt cx="9881755" cy="5236047"/>
            </a:xfrm>
          </p:grpSpPr>
          <p:grpSp>
            <p:nvGrpSpPr>
              <p:cNvPr id="10" name="Groep 9">
                <a:extLst>
                  <a:ext uri="{FF2B5EF4-FFF2-40B4-BE49-F238E27FC236}">
                    <a16:creationId xmlns:a16="http://schemas.microsoft.com/office/drawing/2014/main" id="{730E667B-B5AF-250F-9782-750DDF78FDBA}"/>
                  </a:ext>
                </a:extLst>
              </p:cNvPr>
              <p:cNvGrpSpPr/>
              <p:nvPr/>
            </p:nvGrpSpPr>
            <p:grpSpPr>
              <a:xfrm>
                <a:off x="228600" y="1485899"/>
                <a:ext cx="9881755" cy="5236047"/>
                <a:chOff x="228600" y="1485899"/>
                <a:chExt cx="9881755" cy="5236047"/>
              </a:xfrm>
            </p:grpSpPr>
            <p:pic>
              <p:nvPicPr>
                <p:cNvPr id="1026" name="Picture 2" descr="Design thinking, gewoon doen! 5 concrete stappen - Frankwatching">
                  <a:extLst>
                    <a:ext uri="{FF2B5EF4-FFF2-40B4-BE49-F238E27FC236}">
                      <a16:creationId xmlns:a16="http://schemas.microsoft.com/office/drawing/2014/main" id="{A6D130DD-F261-3C3E-FB0B-21EA7EBF7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85899"/>
                  <a:ext cx="9881755" cy="5236047"/>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FED2806F-6AF7-AF55-432D-E9535349DEC2}"/>
                    </a:ext>
                  </a:extLst>
                </p:cNvPr>
                <p:cNvSpPr/>
                <p:nvPr/>
              </p:nvSpPr>
              <p:spPr>
                <a:xfrm>
                  <a:off x="405245" y="4281055"/>
                  <a:ext cx="1891146"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2C5FF5CB-185C-DA21-D3BF-80E40C53A8A2}"/>
                    </a:ext>
                  </a:extLst>
                </p:cNvPr>
                <p:cNvSpPr/>
                <p:nvPr/>
              </p:nvSpPr>
              <p:spPr>
                <a:xfrm>
                  <a:off x="1198417" y="2940627"/>
                  <a:ext cx="2105892"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57AA398-D83C-A1D4-4AAE-1D813FF3BCF9}"/>
                    </a:ext>
                  </a:extLst>
                </p:cNvPr>
                <p:cNvSpPr/>
                <p:nvPr/>
              </p:nvSpPr>
              <p:spPr>
                <a:xfrm>
                  <a:off x="2739736" y="1963882"/>
                  <a:ext cx="1766455"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FA0C793-E78B-9CF8-C621-44874C3E2060}"/>
                    </a:ext>
                  </a:extLst>
                </p:cNvPr>
                <p:cNvSpPr/>
                <p:nvPr/>
              </p:nvSpPr>
              <p:spPr>
                <a:xfrm>
                  <a:off x="6885709" y="2009126"/>
                  <a:ext cx="1905000"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FFEE95A-A635-EC60-8316-B32A76BDB7B3}"/>
                    </a:ext>
                  </a:extLst>
                </p:cNvPr>
                <p:cNvSpPr/>
                <p:nvPr/>
              </p:nvSpPr>
              <p:spPr>
                <a:xfrm>
                  <a:off x="7907481" y="2940627"/>
                  <a:ext cx="1905000" cy="931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70143AC-0D04-67AA-7483-768CDDA89DEA}"/>
                    </a:ext>
                  </a:extLst>
                </p:cNvPr>
                <p:cNvSpPr/>
                <p:nvPr/>
              </p:nvSpPr>
              <p:spPr>
                <a:xfrm>
                  <a:off x="8343900" y="4315258"/>
                  <a:ext cx="1766455"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5" name="Rechthoek 14">
                <a:extLst>
                  <a:ext uri="{FF2B5EF4-FFF2-40B4-BE49-F238E27FC236}">
                    <a16:creationId xmlns:a16="http://schemas.microsoft.com/office/drawing/2014/main" id="{9420B1F5-37F0-509F-E4CA-5EE0921CB713}"/>
                  </a:ext>
                </a:extLst>
              </p:cNvPr>
              <p:cNvSpPr/>
              <p:nvPr/>
            </p:nvSpPr>
            <p:spPr>
              <a:xfrm>
                <a:off x="602673" y="5642264"/>
                <a:ext cx="966354" cy="29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Rechthoek 20">
              <a:extLst>
                <a:ext uri="{FF2B5EF4-FFF2-40B4-BE49-F238E27FC236}">
                  <a16:creationId xmlns:a16="http://schemas.microsoft.com/office/drawing/2014/main" id="{A2EEDF09-2FCD-BFF4-8DB5-81C5AF7FFACC}"/>
                </a:ext>
              </a:extLst>
            </p:cNvPr>
            <p:cNvSpPr/>
            <p:nvPr/>
          </p:nvSpPr>
          <p:spPr>
            <a:xfrm>
              <a:off x="9483961" y="5567273"/>
              <a:ext cx="1141815"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a:extLst>
              <a:ext uri="{FF2B5EF4-FFF2-40B4-BE49-F238E27FC236}">
                <a16:creationId xmlns:a16="http://schemas.microsoft.com/office/drawing/2014/main" id="{8FBFB187-5FF3-4FF9-9604-7E1C87161629}"/>
              </a:ext>
            </a:extLst>
          </p:cNvPr>
          <p:cNvSpPr>
            <a:spLocks noGrp="1"/>
          </p:cNvSpPr>
          <p:nvPr>
            <p:ph type="title"/>
          </p:nvPr>
        </p:nvSpPr>
        <p:spPr>
          <a:xfrm>
            <a:off x="495300" y="125879"/>
            <a:ext cx="6144491" cy="614994"/>
          </a:xfrm>
        </p:spPr>
        <p:txBody>
          <a:bodyPr>
            <a:normAutofit/>
          </a:bodyPr>
          <a:lstStyle/>
          <a:p>
            <a:r>
              <a:rPr lang="nl-NL" sz="3200" dirty="0">
                <a:latin typeface="Athletics Bold" panose="02000000000000000000" pitchFamily="50" charset="0"/>
              </a:rPr>
              <a:t>Hoe gaan we dat doen?! </a:t>
            </a:r>
          </a:p>
        </p:txBody>
      </p:sp>
      <p:sp>
        <p:nvSpPr>
          <p:cNvPr id="11" name="Tekstvak 10">
            <a:extLst>
              <a:ext uri="{FF2B5EF4-FFF2-40B4-BE49-F238E27FC236}">
                <a16:creationId xmlns:a16="http://schemas.microsoft.com/office/drawing/2014/main" id="{CAE39DA1-E557-0E53-7DDE-0B64BCB56A10}"/>
              </a:ext>
            </a:extLst>
          </p:cNvPr>
          <p:cNvSpPr txBox="1"/>
          <p:nvPr/>
        </p:nvSpPr>
        <p:spPr>
          <a:xfrm>
            <a:off x="73808" y="3739693"/>
            <a:ext cx="2583612"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Oorsprong</a:t>
            </a:r>
          </a:p>
          <a:p>
            <a:r>
              <a:rPr lang="nl-NL" dirty="0">
                <a:latin typeface="Athletics Regular" panose="02000000000000000000" pitchFamily="50" charset="0"/>
              </a:rPr>
              <a:t>Wat is de geschiedenis van het gebied?</a:t>
            </a:r>
          </a:p>
        </p:txBody>
      </p:sp>
      <p:sp>
        <p:nvSpPr>
          <p:cNvPr id="12" name="Tekstvak 11">
            <a:extLst>
              <a:ext uri="{FF2B5EF4-FFF2-40B4-BE49-F238E27FC236}">
                <a16:creationId xmlns:a16="http://schemas.microsoft.com/office/drawing/2014/main" id="{353921A6-3A00-CA99-3D41-893A7AC76CF5}"/>
              </a:ext>
            </a:extLst>
          </p:cNvPr>
          <p:cNvSpPr txBox="1"/>
          <p:nvPr/>
        </p:nvSpPr>
        <p:spPr>
          <a:xfrm>
            <a:off x="830171" y="2234238"/>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Omgevingsanalyse</a:t>
            </a:r>
          </a:p>
          <a:p>
            <a:r>
              <a:rPr lang="nl-NL" dirty="0">
                <a:latin typeface="Athletics Regular" panose="02000000000000000000" pitchFamily="50" charset="0"/>
              </a:rPr>
              <a:t>Inventariseer informatie over plangebied</a:t>
            </a:r>
          </a:p>
        </p:txBody>
      </p:sp>
      <p:sp>
        <p:nvSpPr>
          <p:cNvPr id="14" name="Tekstvak 13">
            <a:extLst>
              <a:ext uri="{FF2B5EF4-FFF2-40B4-BE49-F238E27FC236}">
                <a16:creationId xmlns:a16="http://schemas.microsoft.com/office/drawing/2014/main" id="{44C8A031-3A29-BA0A-E459-953A64C63506}"/>
              </a:ext>
            </a:extLst>
          </p:cNvPr>
          <p:cNvSpPr txBox="1"/>
          <p:nvPr/>
        </p:nvSpPr>
        <p:spPr>
          <a:xfrm>
            <a:off x="263497" y="5546461"/>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Vraagstuk</a:t>
            </a:r>
          </a:p>
          <a:p>
            <a:r>
              <a:rPr lang="nl-NL" dirty="0">
                <a:latin typeface="Athletics Regular" panose="02000000000000000000" pitchFamily="50" charset="0"/>
              </a:rPr>
              <a:t>Wat zijn de wensen van de opdrachtgever?</a:t>
            </a:r>
          </a:p>
        </p:txBody>
      </p:sp>
      <p:sp>
        <p:nvSpPr>
          <p:cNvPr id="17" name="Tekstvak 16">
            <a:extLst>
              <a:ext uri="{FF2B5EF4-FFF2-40B4-BE49-F238E27FC236}">
                <a16:creationId xmlns:a16="http://schemas.microsoft.com/office/drawing/2014/main" id="{0D03F971-F000-5EDA-D5A9-B97665DC3FD6}"/>
              </a:ext>
            </a:extLst>
          </p:cNvPr>
          <p:cNvSpPr txBox="1"/>
          <p:nvPr/>
        </p:nvSpPr>
        <p:spPr>
          <a:xfrm>
            <a:off x="2376006" y="93634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Thema’s</a:t>
            </a:r>
          </a:p>
          <a:p>
            <a:r>
              <a:rPr lang="nl-NL" dirty="0">
                <a:latin typeface="Athletics Regular" panose="02000000000000000000" pitchFamily="50" charset="0"/>
              </a:rPr>
              <a:t>Eerste ideeën op gebied van CE, VT, LS, SW en WE</a:t>
            </a:r>
          </a:p>
        </p:txBody>
      </p:sp>
      <p:sp>
        <p:nvSpPr>
          <p:cNvPr id="18" name="Tekstvak 17">
            <a:extLst>
              <a:ext uri="{FF2B5EF4-FFF2-40B4-BE49-F238E27FC236}">
                <a16:creationId xmlns:a16="http://schemas.microsoft.com/office/drawing/2014/main" id="{B2BC4153-2D29-2FFB-18AB-5318F105B547}"/>
              </a:ext>
            </a:extLst>
          </p:cNvPr>
          <p:cNvSpPr txBox="1"/>
          <p:nvPr/>
        </p:nvSpPr>
        <p:spPr>
          <a:xfrm>
            <a:off x="7543925" y="951859"/>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Marktonderzoek</a:t>
            </a:r>
          </a:p>
          <a:p>
            <a:r>
              <a:rPr lang="nl-NL" dirty="0">
                <a:latin typeface="Athletics Regular" panose="02000000000000000000" pitchFamily="50" charset="0"/>
              </a:rPr>
              <a:t>Wie is de doelgroep? Wat zijn hun wensen?</a:t>
            </a:r>
          </a:p>
        </p:txBody>
      </p:sp>
      <p:sp>
        <p:nvSpPr>
          <p:cNvPr id="19" name="Tekstvak 18">
            <a:extLst>
              <a:ext uri="{FF2B5EF4-FFF2-40B4-BE49-F238E27FC236}">
                <a16:creationId xmlns:a16="http://schemas.microsoft.com/office/drawing/2014/main" id="{F9E2C8CE-07FF-8996-7AB2-22256DD25A3B}"/>
              </a:ext>
            </a:extLst>
          </p:cNvPr>
          <p:cNvSpPr txBox="1"/>
          <p:nvPr/>
        </p:nvSpPr>
        <p:spPr>
          <a:xfrm>
            <a:off x="8687928" y="214892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Scenario’s</a:t>
            </a:r>
            <a:r>
              <a:rPr lang="nl-NL" b="1" dirty="0">
                <a:solidFill>
                  <a:srgbClr val="D60093"/>
                </a:solidFill>
                <a:latin typeface="Athletics Regular" panose="02000000000000000000" pitchFamily="50" charset="0"/>
              </a:rPr>
              <a:t> </a:t>
            </a:r>
          </a:p>
          <a:p>
            <a:r>
              <a:rPr lang="nl-NL" dirty="0">
                <a:latin typeface="Athletics Regular" panose="02000000000000000000" pitchFamily="50" charset="0"/>
              </a:rPr>
              <a:t>Wat zijn mogelijke oplossingen?</a:t>
            </a:r>
          </a:p>
        </p:txBody>
      </p:sp>
      <p:sp>
        <p:nvSpPr>
          <p:cNvPr id="20" name="Tekstvak 19">
            <a:extLst>
              <a:ext uri="{FF2B5EF4-FFF2-40B4-BE49-F238E27FC236}">
                <a16:creationId xmlns:a16="http://schemas.microsoft.com/office/drawing/2014/main" id="{2614B81A-E314-B259-CA01-C4B62DF63812}"/>
              </a:ext>
            </a:extLst>
          </p:cNvPr>
          <p:cNvSpPr txBox="1"/>
          <p:nvPr/>
        </p:nvSpPr>
        <p:spPr>
          <a:xfrm>
            <a:off x="9026952" y="365501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Testen</a:t>
            </a:r>
          </a:p>
          <a:p>
            <a:r>
              <a:rPr lang="nl-NL" dirty="0">
                <a:latin typeface="Athletics Regular" panose="02000000000000000000" pitchFamily="50" charset="0"/>
              </a:rPr>
              <a:t>Wat vindt de doelgroep van de eerste ideeën</a:t>
            </a:r>
          </a:p>
        </p:txBody>
      </p:sp>
      <p:sp>
        <p:nvSpPr>
          <p:cNvPr id="23" name="Tekstvak 22">
            <a:extLst>
              <a:ext uri="{FF2B5EF4-FFF2-40B4-BE49-F238E27FC236}">
                <a16:creationId xmlns:a16="http://schemas.microsoft.com/office/drawing/2014/main" id="{0C87A30A-EC52-84FB-5983-E76380C4B6FF}"/>
              </a:ext>
            </a:extLst>
          </p:cNvPr>
          <p:cNvSpPr txBox="1"/>
          <p:nvPr/>
        </p:nvSpPr>
        <p:spPr>
          <a:xfrm>
            <a:off x="9584818" y="4898296"/>
            <a:ext cx="2677072"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Presenteren</a:t>
            </a:r>
          </a:p>
          <a:p>
            <a:r>
              <a:rPr lang="nl-NL" dirty="0">
                <a:latin typeface="Athletics Regular" panose="02000000000000000000" pitchFamily="50" charset="0"/>
              </a:rPr>
              <a:t>Presenteer je ontwerp aan de opdrachtgever</a:t>
            </a:r>
          </a:p>
        </p:txBody>
      </p:sp>
    </p:spTree>
    <p:extLst>
      <p:ext uri="{BB962C8B-B14F-4D97-AF65-F5344CB8AC3E}">
        <p14:creationId xmlns:p14="http://schemas.microsoft.com/office/powerpoint/2010/main" val="3912862591"/>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B2397C-196E-44BE-9D15-1909B3D28B89}">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93240290-EE99-4639-A23F-E1740D0C4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128FB-CB77-4997-84E0-704A850031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TotalTime>
  <Words>2659</Words>
  <Application>Microsoft Office PowerPoint</Application>
  <PresentationFormat>Breedbeeld</PresentationFormat>
  <Paragraphs>376</Paragraphs>
  <Slides>26</Slides>
  <Notes>1</Notes>
  <HiddenSlides>0</HiddenSlides>
  <MMClips>1</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26</vt:i4>
      </vt:variant>
    </vt:vector>
  </HeadingPairs>
  <TitlesOfParts>
    <vt:vector size="37" baseType="lpstr">
      <vt:lpstr>Arial</vt:lpstr>
      <vt:lpstr>Athletics Bold</vt:lpstr>
      <vt:lpstr>Athletics ExtraBold</vt:lpstr>
      <vt:lpstr>Athletics Medium</vt:lpstr>
      <vt:lpstr>Athletics Regular</vt:lpstr>
      <vt:lpstr>Calibri</vt:lpstr>
      <vt:lpstr>Calibri Light</vt:lpstr>
      <vt:lpstr>Segoe UI</vt:lpstr>
      <vt:lpstr>Symbol</vt:lpstr>
      <vt:lpstr>Wingdings</vt:lpstr>
      <vt:lpstr>1_Kantoorthema</vt:lpstr>
      <vt:lpstr>Inrichting van een gebied Leerjaar 1 – periode 4</vt:lpstr>
      <vt:lpstr>Inhoud </vt:lpstr>
      <vt:lpstr>PowerPoint-presentatie</vt:lpstr>
      <vt:lpstr>PowerPoint-presentatie</vt:lpstr>
      <vt:lpstr>PowerPoint-presentatie</vt:lpstr>
      <vt:lpstr>PowerPoint-presentatie</vt:lpstr>
      <vt:lpstr>PowerPoint-presentatie</vt:lpstr>
      <vt:lpstr>PowerPoint-presentatie</vt:lpstr>
      <vt:lpstr>Hoe gaan we dat doen?! </vt:lpstr>
      <vt:lpstr>PowerPoint-presentatie</vt:lpstr>
      <vt:lpstr>PowerPoint-presentatie</vt:lpstr>
      <vt:lpstr>IBS Inrichting van een gebied – periode 4</vt:lpstr>
      <vt:lpstr>Inrichting van een gebied - Toetsing</vt:lpstr>
      <vt:lpstr>Inrichting van een gebied – Leervragen en competenties</vt:lpstr>
      <vt:lpstr>Inrichting van een gebied - Kennistoets</vt:lpstr>
      <vt:lpstr>Inrichting van een gebied – Ontwerp en verantwoording</vt:lpstr>
      <vt:lpstr>Inrichting van een gebied – Ontwerp en verantwoording</vt:lpstr>
      <vt:lpstr>Voorwaarde voor beoordeling ontwerp +  verantwoording</vt:lpstr>
      <vt:lpstr>Inrichting van een gebied – Presentatie</vt:lpstr>
      <vt:lpstr>Leerarrangementen &amp; feedback friends</vt:lpstr>
      <vt:lpstr>Toetsing &amp; LA’s </vt:lpstr>
      <vt:lpstr>Groepswerk</vt:lpstr>
      <vt:lpstr>Groepswerk </vt:lpstr>
      <vt:lpstr>Intro LA 1 Inventariseren Plangebied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Thomas Noordeloos</cp:lastModifiedBy>
  <cp:revision>2</cp:revision>
  <dcterms:created xsi:type="dcterms:W3CDTF">2022-04-18T20:43:08Z</dcterms:created>
  <dcterms:modified xsi:type="dcterms:W3CDTF">2023-04-20T09:09:28Z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